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6858000" cx="12192000"/>
  <p:notesSz cx="6858000" cy="9144000"/>
  <p:embeddedFontLst>
    <p:embeddedFont>
      <p:font typeface="Helvetica Neue Light"/>
      <p:regular r:id="rId48"/>
      <p:bold r:id="rId49"/>
      <p:italic r:id="rId50"/>
      <p:boldItalic r:id="rId51"/>
    </p:embeddedFont>
    <p:embeddedFont>
      <p:font typeface="Gill Sans"/>
      <p:regular r:id="rId52"/>
      <p:bold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4" roundtripDataSignature="AMtx7mhFYpEI4y0a2p5IqnBq9H8gHi9E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F9FE766-B373-416B-B0BA-FA49741CFF3F}">
  <a:tblStyle styleId="{8F9FE766-B373-416B-B0BA-FA49741CFF3F}" styleName="Table_0">
    <a:wholeTbl>
      <a:tcTxStyle b="off" i="off">
        <a:font>
          <a:latin typeface="Gill Sans MT"/>
          <a:ea typeface="Gill Sans MT"/>
          <a:cs typeface="Gill Sans MT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E7E9"/>
          </a:solidFill>
        </a:fill>
      </a:tcStyle>
    </a:wholeTbl>
    <a:band1H>
      <a:tcTxStyle/>
      <a:tcStyle>
        <a:fill>
          <a:solidFill>
            <a:srgbClr val="CBCCD1"/>
          </a:solidFill>
        </a:fill>
      </a:tcStyle>
    </a:band1H>
    <a:band2H>
      <a:tcTxStyle/>
    </a:band2H>
    <a:band1V>
      <a:tcTxStyle/>
      <a:tcStyle>
        <a:fill>
          <a:solidFill>
            <a:srgbClr val="CBCCD1"/>
          </a:solidFill>
        </a:fill>
      </a:tcStyle>
    </a:band1V>
    <a:band2V>
      <a:tcTxStyle/>
    </a:band2V>
    <a:la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HelveticaNeueLight-regular.fntdata"/><Relationship Id="rId47" Type="http://schemas.openxmlformats.org/officeDocument/2006/relationships/slide" Target="slides/slide42.xml"/><Relationship Id="rId49" Type="http://schemas.openxmlformats.org/officeDocument/2006/relationships/font" Target="fonts/HelveticaNeue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HelveticaNeueLight-boldItalic.fntdata"/><Relationship Id="rId50" Type="http://schemas.openxmlformats.org/officeDocument/2006/relationships/font" Target="fonts/HelveticaNeueLight-italic.fntdata"/><Relationship Id="rId53" Type="http://schemas.openxmlformats.org/officeDocument/2006/relationships/font" Target="fonts/GillSans-bold.fntdata"/><Relationship Id="rId52" Type="http://schemas.openxmlformats.org/officeDocument/2006/relationships/font" Target="fonts/GillSans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9" name="Google Shape;147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0" name="Google Shape;1600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4" name="Google Shape;1684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7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9" name="Google Shape;2109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3" name="Google Shape;2513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6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8" name="Google Shape;2558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3" name="Google Shape;2613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8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0" name="Google Shape;2620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5" name="Shape 2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6" name="Google Shape;2626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7" name="Google Shape;2627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4" name="Google Shape;2634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9" name="Shape 2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Google Shape;2640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1" name="Google Shape;2641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6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7" name="Google Shape;2647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8" name="Google Shape;2648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5" name="Google Shape;2655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4" name="Google Shape;2664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3" name="Shape 2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Google Shape;2674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5" name="Google Shape;2675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6" name="Google Shape;2686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8" name="Shape 2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9" name="Google Shape;2699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0" name="Google Shape;2700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1" name="Google Shape;2701;p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4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4"/>
          <p:cNvSpPr txBox="1"/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4"/>
          <p:cNvSpPr txBox="1"/>
          <p:nvPr>
            <p:ph idx="1" type="subTitle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2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44"/>
          <p:cNvSpPr txBox="1"/>
          <p:nvPr>
            <p:ph idx="10" type="dt"/>
          </p:nvPr>
        </p:nvSpPr>
        <p:spPr>
          <a:xfrm>
            <a:off x="7605951" y="595613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4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4"/>
          <p:cNvSpPr txBox="1"/>
          <p:nvPr>
            <p:ph idx="12" type="sldNum"/>
          </p:nvPr>
        </p:nvSpPr>
        <p:spPr>
          <a:xfrm>
            <a:off x="10558300" y="5956137"/>
            <a:ext cx="1016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3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53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53"/>
          <p:cNvSpPr txBox="1"/>
          <p:nvPr>
            <p:ph idx="1" type="body"/>
          </p:nvPr>
        </p:nvSpPr>
        <p:spPr>
          <a:xfrm rot="5400000">
            <a:off x="4334603" y="-1417408"/>
            <a:ext cx="3522794" cy="11029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22072" lvl="1" marL="914400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/>
            </a:lvl2pPr>
            <a:lvl3pPr indent="-310388" lvl="2" marL="13716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3pPr>
            <a:lvl4pPr indent="-298703" lvl="3" marL="1828800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4pPr>
            <a:lvl5pPr indent="-298704" lvl="4" marL="2286000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86" name="Google Shape;86;p53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53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53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4"/>
          <p:cNvSpPr/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54"/>
          <p:cNvSpPr txBox="1"/>
          <p:nvPr>
            <p:ph type="title"/>
          </p:nvPr>
        </p:nvSpPr>
        <p:spPr>
          <a:xfrm rot="5400000">
            <a:off x="7249746" y="2265181"/>
            <a:ext cx="5183073" cy="20041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54"/>
          <p:cNvSpPr txBox="1"/>
          <p:nvPr>
            <p:ph idx="1" type="body"/>
          </p:nvPr>
        </p:nvSpPr>
        <p:spPr>
          <a:xfrm rot="5400000">
            <a:off x="2131526" y="-680877"/>
            <a:ext cx="5183073" cy="7896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93" name="Google Shape;93;p54"/>
          <p:cNvSpPr txBox="1"/>
          <p:nvPr>
            <p:ph idx="10" type="dt"/>
          </p:nvPr>
        </p:nvSpPr>
        <p:spPr>
          <a:xfrm>
            <a:off x="8993673" y="5956137"/>
            <a:ext cx="13281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54"/>
          <p:cNvSpPr txBox="1"/>
          <p:nvPr>
            <p:ph idx="11" type="ftr"/>
          </p:nvPr>
        </p:nvSpPr>
        <p:spPr>
          <a:xfrm>
            <a:off x="774923" y="5951811"/>
            <a:ext cx="78962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54"/>
          <p:cNvSpPr txBox="1"/>
          <p:nvPr>
            <p:ph idx="12" type="sldNum"/>
          </p:nvPr>
        </p:nvSpPr>
        <p:spPr>
          <a:xfrm>
            <a:off x="10446615" y="5956137"/>
            <a:ext cx="11641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5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5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5"/>
          <p:cNvSpPr txBox="1"/>
          <p:nvPr>
            <p:ph idx="1" type="body"/>
          </p:nvPr>
        </p:nvSpPr>
        <p:spPr>
          <a:xfrm>
            <a:off x="581192" y="2180496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29" name="Google Shape;29;p45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5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5"/>
          <p:cNvSpPr txBox="1"/>
          <p:nvPr>
            <p:ph idx="12" type="sldNum"/>
          </p:nvPr>
        </p:nvSpPr>
        <p:spPr>
          <a:xfrm>
            <a:off x="10558300" y="5956137"/>
            <a:ext cx="10525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6"/>
          <p:cNvSpPr/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46"/>
          <p:cNvSpPr txBox="1"/>
          <p:nvPr>
            <p:ph type="title"/>
          </p:nvPr>
        </p:nvSpPr>
        <p:spPr>
          <a:xfrm>
            <a:off x="581193" y="3043910"/>
            <a:ext cx="11029615" cy="14975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b="0" sz="360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6"/>
          <p:cNvSpPr txBox="1"/>
          <p:nvPr>
            <p:ph idx="1" type="body"/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46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6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6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7"/>
          <p:cNvSpPr/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47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7"/>
          <p:cNvSpPr txBox="1"/>
          <p:nvPr>
            <p:ph idx="1" type="body"/>
          </p:nvPr>
        </p:nvSpPr>
        <p:spPr>
          <a:xfrm>
            <a:off x="581193" y="2228003"/>
            <a:ext cx="5422390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43" name="Google Shape;43;p47"/>
          <p:cNvSpPr txBox="1"/>
          <p:nvPr>
            <p:ph idx="2" type="body"/>
          </p:nvPr>
        </p:nvSpPr>
        <p:spPr>
          <a:xfrm>
            <a:off x="6188417" y="2228003"/>
            <a:ext cx="5422392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44" name="Google Shape;44;p47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7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47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8"/>
          <p:cNvSpPr/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48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48"/>
          <p:cNvSpPr txBox="1"/>
          <p:nvPr>
            <p:ph idx="1" type="body"/>
          </p:nvPr>
        </p:nvSpPr>
        <p:spPr>
          <a:xfrm>
            <a:off x="887219" y="2250892"/>
            <a:ext cx="5087075" cy="5360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51" name="Google Shape;51;p48"/>
          <p:cNvSpPr txBox="1"/>
          <p:nvPr>
            <p:ph idx="2" type="body"/>
          </p:nvPr>
        </p:nvSpPr>
        <p:spPr>
          <a:xfrm>
            <a:off x="581194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2" name="Google Shape;52;p48"/>
          <p:cNvSpPr txBox="1"/>
          <p:nvPr>
            <p:ph idx="3" type="body"/>
          </p:nvPr>
        </p:nvSpPr>
        <p:spPr>
          <a:xfrm>
            <a:off x="6523735" y="2250892"/>
            <a:ext cx="5087073" cy="5533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53" name="Google Shape;53;p48"/>
          <p:cNvSpPr txBox="1"/>
          <p:nvPr>
            <p:ph idx="4" type="body"/>
          </p:nvPr>
        </p:nvSpPr>
        <p:spPr>
          <a:xfrm>
            <a:off x="6217709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4" name="Google Shape;54;p48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8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8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9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9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9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" name="Google Shape;61;p49"/>
          <p:cNvSpPr/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49"/>
          <p:cNvSpPr txBox="1"/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0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50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0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1"/>
          <p:cNvSpPr/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1"/>
          <p:cNvSpPr txBox="1"/>
          <p:nvPr>
            <p:ph type="title"/>
          </p:nvPr>
        </p:nvSpPr>
        <p:spPr>
          <a:xfrm>
            <a:off x="581192" y="5262296"/>
            <a:ext cx="4909445" cy="68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D58AC"/>
              </a:buClr>
              <a:buSzPts val="2000"/>
              <a:buFont typeface="Gill Sans"/>
              <a:buNone/>
              <a:defRPr b="0" sz="2000"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1"/>
          <p:cNvSpPr txBox="1"/>
          <p:nvPr>
            <p:ph idx="1" type="body"/>
          </p:nvPr>
        </p:nvSpPr>
        <p:spPr>
          <a:xfrm>
            <a:off x="447816" y="601200"/>
            <a:ext cx="11292840" cy="42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5440" lvl="0" marL="457200" algn="l"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indent="-322072" lvl="2" marL="1371600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indent="-310388" lvl="3" marL="18288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indent="-310388" lvl="4" marL="22860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indent="-310388" lvl="5" marL="27432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indent="-310388" lvl="6" marL="32004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indent="-310388" lvl="7" marL="36576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indent="-310388" lvl="8" marL="4114800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1" name="Google Shape;71;p51"/>
          <p:cNvSpPr txBox="1"/>
          <p:nvPr>
            <p:ph idx="2" type="body"/>
          </p:nvPr>
        </p:nvSpPr>
        <p:spPr>
          <a:xfrm>
            <a:off x="5740823" y="5262296"/>
            <a:ext cx="5869987" cy="689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220"/>
              </a:spcBef>
              <a:spcAft>
                <a:spcPts val="0"/>
              </a:spcAft>
              <a:buSzPts val="1012"/>
              <a:buNone/>
              <a:defRPr sz="11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72" name="Google Shape;72;p51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1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1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2"/>
          <p:cNvSpPr txBox="1"/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ill Sans"/>
              <a:buNone/>
              <a:defRPr b="0" sz="2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52"/>
          <p:cNvSpPr/>
          <p:nvPr>
            <p:ph idx="2" type="pic"/>
          </p:nvPr>
        </p:nvSpPr>
        <p:spPr>
          <a:xfrm>
            <a:off x="447817" y="599725"/>
            <a:ext cx="11290859" cy="3557252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52"/>
          <p:cNvSpPr txBox="1"/>
          <p:nvPr>
            <p:ph idx="1" type="body"/>
          </p:nvPr>
        </p:nvSpPr>
        <p:spPr>
          <a:xfrm>
            <a:off x="581192" y="5260127"/>
            <a:ext cx="11029617" cy="5986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79" name="Google Shape;79;p52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2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52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3"/>
          <p:cNvSpPr txBox="1"/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43"/>
          <p:cNvSpPr txBox="1"/>
          <p:nvPr>
            <p:ph idx="1" type="body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b="0" i="0" sz="18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22072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  <a:defRPr b="0" i="0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10388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98703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98704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98704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98704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98703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98703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" name="Google Shape;12;p43"/>
          <p:cNvSpPr txBox="1"/>
          <p:nvPr>
            <p:ph idx="10" type="dt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" name="Google Shape;13;p43"/>
          <p:cNvSpPr txBox="1"/>
          <p:nvPr>
            <p:ph idx="11" type="ftr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4" name="Google Shape;14;p43"/>
          <p:cNvSpPr txBox="1"/>
          <p:nvPr>
            <p:ph idx="12" type="sldNum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43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43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43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9" Type="http://schemas.openxmlformats.org/officeDocument/2006/relationships/image" Target="../media/image8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42.png"/><Relationship Id="rId6" Type="http://schemas.openxmlformats.org/officeDocument/2006/relationships/image" Target="../media/image39.png"/><Relationship Id="rId7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5.png"/><Relationship Id="rId4" Type="http://schemas.openxmlformats.org/officeDocument/2006/relationships/image" Target="../media/image40.jpg"/><Relationship Id="rId5" Type="http://schemas.openxmlformats.org/officeDocument/2006/relationships/image" Target="../media/image38.png"/><Relationship Id="rId6" Type="http://schemas.openxmlformats.org/officeDocument/2006/relationships/image" Target="../media/image43.jpg"/><Relationship Id="rId7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6.jpg"/><Relationship Id="rId4" Type="http://schemas.openxmlformats.org/officeDocument/2006/relationships/image" Target="../media/image50.jpg"/><Relationship Id="rId5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png"/><Relationship Id="rId4" Type="http://schemas.openxmlformats.org/officeDocument/2006/relationships/image" Target="../media/image49.png"/><Relationship Id="rId5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png"/><Relationship Id="rId4" Type="http://schemas.openxmlformats.org/officeDocument/2006/relationships/image" Target="../media/image47.png"/><Relationship Id="rId5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4.png"/><Relationship Id="rId4" Type="http://schemas.openxmlformats.org/officeDocument/2006/relationships/image" Target="../media/image53.png"/><Relationship Id="rId5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9" Type="http://schemas.openxmlformats.org/officeDocument/2006/relationships/image" Target="../media/image8.png"/><Relationship Id="rId5" Type="http://schemas.openxmlformats.org/officeDocument/2006/relationships/image" Target="../media/image9.jpg"/><Relationship Id="rId6" Type="http://schemas.openxmlformats.org/officeDocument/2006/relationships/image" Target="../media/image5.png"/><Relationship Id="rId7" Type="http://schemas.openxmlformats.org/officeDocument/2006/relationships/image" Target="../media/image7.jpg"/><Relationship Id="rId8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png"/><Relationship Id="rId4" Type="http://schemas.openxmlformats.org/officeDocument/2006/relationships/image" Target="../media/image87.jpg"/><Relationship Id="rId5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Relationship Id="rId4" Type="http://schemas.openxmlformats.org/officeDocument/2006/relationships/image" Target="../media/image57.png"/><Relationship Id="rId5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Relationship Id="rId4" Type="http://schemas.openxmlformats.org/officeDocument/2006/relationships/image" Target="../media/image52.png"/><Relationship Id="rId5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Relationship Id="rId4" Type="http://schemas.openxmlformats.org/officeDocument/2006/relationships/image" Target="../media/image54.png"/><Relationship Id="rId5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Relationship Id="rId4" Type="http://schemas.openxmlformats.org/officeDocument/2006/relationships/image" Target="../media/image51.png"/><Relationship Id="rId5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3.gif"/><Relationship Id="rId4" Type="http://schemas.openxmlformats.org/officeDocument/2006/relationships/image" Target="../media/image101.png"/><Relationship Id="rId5" Type="http://schemas.openxmlformats.org/officeDocument/2006/relationships/image" Target="../media/image5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5.jpg"/><Relationship Id="rId4" Type="http://schemas.openxmlformats.org/officeDocument/2006/relationships/image" Target="../media/image56.jpg"/><Relationship Id="rId5" Type="http://schemas.openxmlformats.org/officeDocument/2006/relationships/image" Target="../media/image58.png"/><Relationship Id="rId6" Type="http://schemas.openxmlformats.org/officeDocument/2006/relationships/image" Target="../media/image62.jpg"/><Relationship Id="rId7" Type="http://schemas.openxmlformats.org/officeDocument/2006/relationships/image" Target="../media/image60.png"/><Relationship Id="rId8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1.png"/><Relationship Id="rId4" Type="http://schemas.openxmlformats.org/officeDocument/2006/relationships/image" Target="../media/image77.png"/><Relationship Id="rId11" Type="http://schemas.openxmlformats.org/officeDocument/2006/relationships/image" Target="../media/image66.png"/><Relationship Id="rId10" Type="http://schemas.openxmlformats.org/officeDocument/2006/relationships/image" Target="../media/image76.png"/><Relationship Id="rId12" Type="http://schemas.openxmlformats.org/officeDocument/2006/relationships/image" Target="../media/image8.png"/><Relationship Id="rId9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4.png"/><Relationship Id="rId7" Type="http://schemas.openxmlformats.org/officeDocument/2006/relationships/image" Target="../media/image69.png"/><Relationship Id="rId8" Type="http://schemas.openxmlformats.org/officeDocument/2006/relationships/image" Target="../media/image7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5.png"/><Relationship Id="rId4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2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1.png"/><Relationship Id="rId4" Type="http://schemas.openxmlformats.org/officeDocument/2006/relationships/image" Target="../media/image74.png"/><Relationship Id="rId11" Type="http://schemas.openxmlformats.org/officeDocument/2006/relationships/image" Target="../media/image90.png"/><Relationship Id="rId10" Type="http://schemas.openxmlformats.org/officeDocument/2006/relationships/image" Target="../media/image84.png"/><Relationship Id="rId12" Type="http://schemas.openxmlformats.org/officeDocument/2006/relationships/image" Target="../media/image8.png"/><Relationship Id="rId9" Type="http://schemas.openxmlformats.org/officeDocument/2006/relationships/image" Target="../media/image79.png"/><Relationship Id="rId5" Type="http://schemas.openxmlformats.org/officeDocument/2006/relationships/image" Target="../media/image70.png"/><Relationship Id="rId6" Type="http://schemas.openxmlformats.org/officeDocument/2006/relationships/image" Target="../media/image78.png"/><Relationship Id="rId7" Type="http://schemas.openxmlformats.org/officeDocument/2006/relationships/image" Target="../media/image83.png"/><Relationship Id="rId8" Type="http://schemas.openxmlformats.org/officeDocument/2006/relationships/image" Target="../media/image8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10" Type="http://schemas.openxmlformats.org/officeDocument/2006/relationships/image" Target="../media/image8.png"/><Relationship Id="rId9" Type="http://schemas.openxmlformats.org/officeDocument/2006/relationships/image" Target="../media/image93.png"/><Relationship Id="rId5" Type="http://schemas.openxmlformats.org/officeDocument/2006/relationships/image" Target="../media/image88.png"/><Relationship Id="rId6" Type="http://schemas.openxmlformats.org/officeDocument/2006/relationships/image" Target="../media/image81.png"/><Relationship Id="rId7" Type="http://schemas.openxmlformats.org/officeDocument/2006/relationships/image" Target="../media/image80.png"/><Relationship Id="rId8" Type="http://schemas.openxmlformats.org/officeDocument/2006/relationships/image" Target="../media/image8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1.png"/><Relationship Id="rId4" Type="http://schemas.openxmlformats.org/officeDocument/2006/relationships/image" Target="../media/image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9.png"/><Relationship Id="rId4" Type="http://schemas.openxmlformats.org/officeDocument/2006/relationships/image" Target="../media/image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jpg"/><Relationship Id="rId4" Type="http://schemas.openxmlformats.org/officeDocument/2006/relationships/image" Target="../media/image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2.jpg"/><Relationship Id="rId4" Type="http://schemas.openxmlformats.org/officeDocument/2006/relationships/image" Target="../media/image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www.prnewswire.com/news-releases/andes-technology-and-deeplite-inc-join-forces-to-deploy-highly-compact-deep-learning-models-into-daily-life-300972366.html" TargetMode="External"/><Relationship Id="rId4" Type="http://schemas.openxmlformats.org/officeDocument/2006/relationships/image" Target="../media/image97.pn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3.jpg"/><Relationship Id="rId5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5.png"/><Relationship Id="rId4" Type="http://schemas.openxmlformats.org/officeDocument/2006/relationships/image" Target="../media/image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4.png"/><Relationship Id="rId4" Type="http://schemas.openxmlformats.org/officeDocument/2006/relationships/image" Target="../media/image8.png"/><Relationship Id="rId5" Type="http://schemas.openxmlformats.org/officeDocument/2006/relationships/image" Target="../media/image96.jpg"/><Relationship Id="rId6" Type="http://schemas.openxmlformats.org/officeDocument/2006/relationships/image" Target="../media/image9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3.gif"/><Relationship Id="rId4" Type="http://schemas.openxmlformats.org/officeDocument/2006/relationships/hyperlink" Target="mailto:charles@deeplite.ai" TargetMode="External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9" Type="http://schemas.openxmlformats.org/officeDocument/2006/relationships/image" Target="../media/image8.png"/><Relationship Id="rId5" Type="http://schemas.openxmlformats.org/officeDocument/2006/relationships/image" Target="../media/image17.gif"/><Relationship Id="rId6" Type="http://schemas.openxmlformats.org/officeDocument/2006/relationships/image" Target="../media/image15.gif"/><Relationship Id="rId7" Type="http://schemas.openxmlformats.org/officeDocument/2006/relationships/image" Target="../media/image18.gif"/><Relationship Id="rId8" Type="http://schemas.openxmlformats.org/officeDocument/2006/relationships/image" Target="../media/image1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jp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10" Type="http://schemas.openxmlformats.org/officeDocument/2006/relationships/image" Target="../media/image8.png"/><Relationship Id="rId9" Type="http://schemas.openxmlformats.org/officeDocument/2006/relationships/image" Target="../media/image19.jp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102.png"/><Relationship Id="rId8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8.png"/><Relationship Id="rId5" Type="http://schemas.openxmlformats.org/officeDocument/2006/relationships/image" Target="../media/image100.png"/><Relationship Id="rId6" Type="http://schemas.openxmlformats.org/officeDocument/2006/relationships/image" Target="../media/image28.png"/><Relationship Id="rId7" Type="http://schemas.openxmlformats.org/officeDocument/2006/relationships/image" Target="../media/image73.png"/><Relationship Id="rId8" Type="http://schemas.openxmlformats.org/officeDocument/2006/relationships/image" Target="../media/image4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ndtv.com/education/iit-jodhpur-receives-first-nvidia-dgx-a100-ai-supercomputers-in-india" TargetMode="External"/><Relationship Id="rId4" Type="http://schemas.openxmlformats.org/officeDocument/2006/relationships/image" Target="../media/image30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"/>
          <p:cNvSpPr txBox="1"/>
          <p:nvPr>
            <p:ph type="ctrTitle"/>
          </p:nvPr>
        </p:nvSpPr>
        <p:spPr>
          <a:xfrm>
            <a:off x="509272" y="1196430"/>
            <a:ext cx="11388202" cy="8250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Century"/>
              <a:buNone/>
            </a:pPr>
            <a:r>
              <a:rPr lang="en-US" sz="3400">
                <a:latin typeface="Century"/>
                <a:ea typeface="Century"/>
                <a:cs typeface="Century"/>
                <a:sym typeface="Century"/>
              </a:rPr>
              <a:t>WHY TO OPTIMIZE DEEP LEARNING MODELS?</a:t>
            </a:r>
            <a:endParaRPr sz="3400">
              <a:latin typeface="Century"/>
              <a:ea typeface="Century"/>
              <a:cs typeface="Century"/>
              <a:sym typeface="Century"/>
            </a:endParaRPr>
          </a:p>
        </p:txBody>
      </p:sp>
      <p:pic>
        <p:nvPicPr>
          <p:cNvPr descr="Tech Veteran Nick Romano Joins Montreal-Based AI Start-Up Deeplite as CEO" id="101" name="Google Shape;10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4443" y="645016"/>
            <a:ext cx="1260297" cy="40418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"/>
          <p:cNvSpPr txBox="1"/>
          <p:nvPr/>
        </p:nvSpPr>
        <p:spPr>
          <a:xfrm>
            <a:off x="2856215" y="3566937"/>
            <a:ext cx="3944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Anush Sankaran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Senior Research Scientist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Microsoft</a:t>
            </a:r>
            <a:endParaRPr b="0" i="0" sz="2400" u="none" cap="none" strike="noStrike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pic>
        <p:nvPicPr>
          <p:cNvPr descr="A person that is standing in the water&#10;&#10;Description automatically generated" id="103" name="Google Shape;103;p1"/>
          <p:cNvPicPr preferRelativeResize="0"/>
          <p:nvPr/>
        </p:nvPicPr>
        <p:blipFill rotWithShape="1">
          <a:blip r:embed="rId4">
            <a:alphaModFix/>
          </a:blip>
          <a:srcRect b="52011" l="36817" r="36779" t="19177"/>
          <a:stretch/>
        </p:blipFill>
        <p:spPr>
          <a:xfrm>
            <a:off x="878600" y="3752419"/>
            <a:ext cx="1733594" cy="141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0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"/>
              <a:buNone/>
            </a:pPr>
            <a:r>
              <a:rPr lang="en-US">
                <a:latin typeface="Century"/>
                <a:ea typeface="Century"/>
                <a:cs typeface="Century"/>
                <a:sym typeface="Century"/>
              </a:rPr>
              <a:t>CHALLENGE #2: MULTIPLE METRICS TO OPTIMIZE</a:t>
            </a:r>
            <a:endParaRPr/>
          </a:p>
        </p:txBody>
      </p:sp>
      <p:pic>
        <p:nvPicPr>
          <p:cNvPr descr="Stopwatch 75%" id="247" name="Google Shape;24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7324" y="4705068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urglass 30%" id="248" name="Google Shape;24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8800" y="4705068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thematics" id="249" name="Google Shape;249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38800" y="243674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nary" id="250" name="Google Shape;250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37324" y="243674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ttery charging" id="251" name="Google Shape;251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72709" y="4705068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tabase" id="252" name="Google Shape;252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15503" y="2435449"/>
            <a:ext cx="914400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3" name="Google Shape;253;p10"/>
          <p:cNvGrpSpPr/>
          <p:nvPr/>
        </p:nvGrpSpPr>
        <p:grpSpPr>
          <a:xfrm>
            <a:off x="381976" y="3219657"/>
            <a:ext cx="2370232" cy="1459989"/>
            <a:chOff x="511624" y="3328249"/>
            <a:chExt cx="2044493" cy="1092200"/>
          </a:xfrm>
        </p:grpSpPr>
        <p:sp>
          <p:nvSpPr>
            <p:cNvPr id="254" name="Google Shape;254;p10"/>
            <p:cNvSpPr/>
            <p:nvPr/>
          </p:nvSpPr>
          <p:spPr>
            <a:xfrm>
              <a:off x="946599" y="33282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255" name="Google Shape;255;p10"/>
            <p:cNvSpPr/>
            <p:nvPr/>
          </p:nvSpPr>
          <p:spPr>
            <a:xfrm>
              <a:off x="946599" y="34679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256" name="Google Shape;256;p10"/>
            <p:cNvSpPr/>
            <p:nvPr/>
          </p:nvSpPr>
          <p:spPr>
            <a:xfrm>
              <a:off x="946599" y="36076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257" name="Google Shape;257;p10"/>
            <p:cNvSpPr/>
            <p:nvPr/>
          </p:nvSpPr>
          <p:spPr>
            <a:xfrm>
              <a:off x="946599" y="37473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258" name="Google Shape;258;p10"/>
            <p:cNvSpPr/>
            <p:nvPr/>
          </p:nvSpPr>
          <p:spPr>
            <a:xfrm>
              <a:off x="946599" y="38870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259" name="Google Shape;259;p10"/>
            <p:cNvSpPr/>
            <p:nvPr/>
          </p:nvSpPr>
          <p:spPr>
            <a:xfrm>
              <a:off x="946599" y="40267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260" name="Google Shape;260;p10"/>
            <p:cNvSpPr/>
            <p:nvPr/>
          </p:nvSpPr>
          <p:spPr>
            <a:xfrm>
              <a:off x="946599" y="41664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261" name="Google Shape;261;p10"/>
            <p:cNvSpPr/>
            <p:nvPr/>
          </p:nvSpPr>
          <p:spPr>
            <a:xfrm>
              <a:off x="946599" y="43061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262" name="Google Shape;262;p10"/>
            <p:cNvSpPr/>
            <p:nvPr/>
          </p:nvSpPr>
          <p:spPr>
            <a:xfrm>
              <a:off x="511624" y="3572724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263" name="Google Shape;263;p10"/>
            <p:cNvSpPr/>
            <p:nvPr/>
          </p:nvSpPr>
          <p:spPr>
            <a:xfrm>
              <a:off x="511624" y="3712424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264" name="Google Shape;264;p10"/>
            <p:cNvSpPr/>
            <p:nvPr/>
          </p:nvSpPr>
          <p:spPr>
            <a:xfrm>
              <a:off x="511624" y="3852124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511624" y="3991824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266" name="Google Shape;266;p10"/>
            <p:cNvSpPr/>
            <p:nvPr/>
          </p:nvSpPr>
          <p:spPr>
            <a:xfrm>
              <a:off x="511624" y="4131524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grpSp>
          <p:nvGrpSpPr>
            <p:cNvPr id="267" name="Google Shape;267;p10"/>
            <p:cNvGrpSpPr/>
            <p:nvPr/>
          </p:nvGrpSpPr>
          <p:grpSpPr>
            <a:xfrm>
              <a:off x="626799" y="3385274"/>
              <a:ext cx="319825" cy="978100"/>
              <a:chOff x="626799" y="3385274"/>
              <a:chExt cx="319825" cy="978100"/>
            </a:xfrm>
          </p:grpSpPr>
          <p:cxnSp>
            <p:nvCxnSpPr>
              <p:cNvPr id="268" name="Google Shape;268;p10"/>
              <p:cNvCxnSpPr>
                <a:stCxn id="262" idx="6"/>
                <a:endCxn id="254" idx="2"/>
              </p:cNvCxnSpPr>
              <p:nvPr/>
            </p:nvCxnSpPr>
            <p:spPr>
              <a:xfrm flipH="1" rot="10800000">
                <a:off x="626824" y="3385374"/>
                <a:ext cx="319800" cy="244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69" name="Google Shape;269;p10"/>
              <p:cNvCxnSpPr>
                <a:stCxn id="262" idx="6"/>
                <a:endCxn id="255" idx="2"/>
              </p:cNvCxnSpPr>
              <p:nvPr/>
            </p:nvCxnSpPr>
            <p:spPr>
              <a:xfrm flipH="1" rot="10800000">
                <a:off x="626824" y="3525174"/>
                <a:ext cx="319800" cy="104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70" name="Google Shape;270;p10"/>
              <p:cNvCxnSpPr>
                <a:stCxn id="262" idx="6"/>
                <a:endCxn id="256" idx="2"/>
              </p:cNvCxnSpPr>
              <p:nvPr/>
            </p:nvCxnSpPr>
            <p:spPr>
              <a:xfrm>
                <a:off x="626824" y="3629874"/>
                <a:ext cx="319800" cy="34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71" name="Google Shape;271;p10"/>
              <p:cNvCxnSpPr>
                <a:stCxn id="262" idx="6"/>
                <a:endCxn id="257" idx="2"/>
              </p:cNvCxnSpPr>
              <p:nvPr/>
            </p:nvCxnSpPr>
            <p:spPr>
              <a:xfrm>
                <a:off x="626824" y="3629874"/>
                <a:ext cx="319800" cy="174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72" name="Google Shape;272;p10"/>
              <p:cNvCxnSpPr>
                <a:stCxn id="262" idx="6"/>
                <a:endCxn id="258" idx="2"/>
              </p:cNvCxnSpPr>
              <p:nvPr/>
            </p:nvCxnSpPr>
            <p:spPr>
              <a:xfrm>
                <a:off x="626824" y="3629874"/>
                <a:ext cx="319800" cy="31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73" name="Google Shape;273;p10"/>
              <p:cNvCxnSpPr>
                <a:stCxn id="262" idx="6"/>
                <a:endCxn id="259" idx="2"/>
              </p:cNvCxnSpPr>
              <p:nvPr/>
            </p:nvCxnSpPr>
            <p:spPr>
              <a:xfrm>
                <a:off x="626824" y="3629874"/>
                <a:ext cx="319800" cy="453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74" name="Google Shape;274;p10"/>
              <p:cNvCxnSpPr>
                <a:stCxn id="262" idx="6"/>
                <a:endCxn id="260" idx="2"/>
              </p:cNvCxnSpPr>
              <p:nvPr/>
            </p:nvCxnSpPr>
            <p:spPr>
              <a:xfrm>
                <a:off x="626824" y="3629874"/>
                <a:ext cx="319800" cy="59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75" name="Google Shape;275;p10"/>
              <p:cNvCxnSpPr>
                <a:stCxn id="262" idx="6"/>
                <a:endCxn id="261" idx="2"/>
              </p:cNvCxnSpPr>
              <p:nvPr/>
            </p:nvCxnSpPr>
            <p:spPr>
              <a:xfrm>
                <a:off x="626824" y="3629874"/>
                <a:ext cx="319800" cy="733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76" name="Google Shape;276;p10"/>
              <p:cNvCxnSpPr>
                <a:stCxn id="263" idx="6"/>
                <a:endCxn id="254" idx="2"/>
              </p:cNvCxnSpPr>
              <p:nvPr/>
            </p:nvCxnSpPr>
            <p:spPr>
              <a:xfrm flipH="1" rot="10800000">
                <a:off x="626824" y="3385274"/>
                <a:ext cx="319800" cy="384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77" name="Google Shape;277;p10"/>
              <p:cNvCxnSpPr>
                <a:stCxn id="264" idx="6"/>
                <a:endCxn id="254" idx="2"/>
              </p:cNvCxnSpPr>
              <p:nvPr/>
            </p:nvCxnSpPr>
            <p:spPr>
              <a:xfrm flipH="1" rot="10800000">
                <a:off x="626824" y="3385474"/>
                <a:ext cx="319800" cy="523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78" name="Google Shape;278;p10"/>
              <p:cNvCxnSpPr>
                <a:stCxn id="263" idx="6"/>
                <a:endCxn id="255" idx="2"/>
              </p:cNvCxnSpPr>
              <p:nvPr/>
            </p:nvCxnSpPr>
            <p:spPr>
              <a:xfrm flipH="1" rot="10800000">
                <a:off x="626824" y="3525074"/>
                <a:ext cx="319800" cy="244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79" name="Google Shape;279;p10"/>
              <p:cNvCxnSpPr>
                <a:endCxn id="256" idx="2"/>
              </p:cNvCxnSpPr>
              <p:nvPr/>
            </p:nvCxnSpPr>
            <p:spPr>
              <a:xfrm flipH="1" rot="10800000">
                <a:off x="626799" y="3664799"/>
                <a:ext cx="319800" cy="99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80" name="Google Shape;280;p10"/>
              <p:cNvCxnSpPr>
                <a:stCxn id="263" idx="6"/>
                <a:endCxn id="257" idx="2"/>
              </p:cNvCxnSpPr>
              <p:nvPr/>
            </p:nvCxnSpPr>
            <p:spPr>
              <a:xfrm>
                <a:off x="626824" y="3769574"/>
                <a:ext cx="319800" cy="34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81" name="Google Shape;281;p10"/>
              <p:cNvCxnSpPr>
                <a:stCxn id="263" idx="6"/>
                <a:endCxn id="258" idx="2"/>
              </p:cNvCxnSpPr>
              <p:nvPr/>
            </p:nvCxnSpPr>
            <p:spPr>
              <a:xfrm>
                <a:off x="626824" y="3769574"/>
                <a:ext cx="319800" cy="174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82" name="Google Shape;282;p10"/>
              <p:cNvCxnSpPr>
                <a:stCxn id="263" idx="6"/>
                <a:endCxn id="259" idx="2"/>
              </p:cNvCxnSpPr>
              <p:nvPr/>
            </p:nvCxnSpPr>
            <p:spPr>
              <a:xfrm>
                <a:off x="626824" y="3769574"/>
                <a:ext cx="319800" cy="31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83" name="Google Shape;283;p10"/>
              <p:cNvCxnSpPr>
                <a:stCxn id="263" idx="6"/>
                <a:endCxn id="260" idx="2"/>
              </p:cNvCxnSpPr>
              <p:nvPr/>
            </p:nvCxnSpPr>
            <p:spPr>
              <a:xfrm>
                <a:off x="626824" y="3769574"/>
                <a:ext cx="319800" cy="453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84" name="Google Shape;284;p10"/>
              <p:cNvCxnSpPr>
                <a:stCxn id="263" idx="6"/>
                <a:endCxn id="261" idx="2"/>
              </p:cNvCxnSpPr>
              <p:nvPr/>
            </p:nvCxnSpPr>
            <p:spPr>
              <a:xfrm>
                <a:off x="626824" y="3769574"/>
                <a:ext cx="319800" cy="59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85" name="Google Shape;285;p10"/>
              <p:cNvCxnSpPr>
                <a:stCxn id="264" idx="6"/>
                <a:endCxn id="255" idx="2"/>
              </p:cNvCxnSpPr>
              <p:nvPr/>
            </p:nvCxnSpPr>
            <p:spPr>
              <a:xfrm flipH="1" rot="10800000">
                <a:off x="626824" y="3524974"/>
                <a:ext cx="319800" cy="384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86" name="Google Shape;286;p10"/>
              <p:cNvCxnSpPr>
                <a:stCxn id="264" idx="6"/>
                <a:endCxn id="256" idx="2"/>
              </p:cNvCxnSpPr>
              <p:nvPr/>
            </p:nvCxnSpPr>
            <p:spPr>
              <a:xfrm flipH="1" rot="10800000">
                <a:off x="626824" y="3664774"/>
                <a:ext cx="319800" cy="244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87" name="Google Shape;287;p10"/>
              <p:cNvCxnSpPr>
                <a:stCxn id="264" idx="6"/>
                <a:endCxn id="257" idx="2"/>
              </p:cNvCxnSpPr>
              <p:nvPr/>
            </p:nvCxnSpPr>
            <p:spPr>
              <a:xfrm flipH="1" rot="10800000">
                <a:off x="626824" y="3804574"/>
                <a:ext cx="319800" cy="104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88" name="Google Shape;288;p10"/>
              <p:cNvCxnSpPr>
                <a:stCxn id="264" idx="6"/>
                <a:endCxn id="258" idx="2"/>
              </p:cNvCxnSpPr>
              <p:nvPr/>
            </p:nvCxnSpPr>
            <p:spPr>
              <a:xfrm>
                <a:off x="626824" y="3909274"/>
                <a:ext cx="319800" cy="34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89" name="Google Shape;289;p10"/>
              <p:cNvCxnSpPr>
                <a:stCxn id="264" idx="6"/>
                <a:endCxn id="259" idx="2"/>
              </p:cNvCxnSpPr>
              <p:nvPr/>
            </p:nvCxnSpPr>
            <p:spPr>
              <a:xfrm>
                <a:off x="626824" y="3909274"/>
                <a:ext cx="319800" cy="174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90" name="Google Shape;290;p10"/>
              <p:cNvCxnSpPr>
                <a:stCxn id="264" idx="6"/>
                <a:endCxn id="260" idx="2"/>
              </p:cNvCxnSpPr>
              <p:nvPr/>
            </p:nvCxnSpPr>
            <p:spPr>
              <a:xfrm>
                <a:off x="626824" y="3909274"/>
                <a:ext cx="319800" cy="31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91" name="Google Shape;291;p10"/>
              <p:cNvCxnSpPr>
                <a:stCxn id="264" idx="6"/>
                <a:endCxn id="261" idx="2"/>
              </p:cNvCxnSpPr>
              <p:nvPr/>
            </p:nvCxnSpPr>
            <p:spPr>
              <a:xfrm>
                <a:off x="626824" y="3909274"/>
                <a:ext cx="319800" cy="453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92" name="Google Shape;292;p10"/>
              <p:cNvCxnSpPr>
                <a:stCxn id="265" idx="6"/>
                <a:endCxn id="254" idx="2"/>
              </p:cNvCxnSpPr>
              <p:nvPr/>
            </p:nvCxnSpPr>
            <p:spPr>
              <a:xfrm flipH="1" rot="10800000">
                <a:off x="626824" y="3385374"/>
                <a:ext cx="319800" cy="663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93" name="Google Shape;293;p10"/>
              <p:cNvCxnSpPr>
                <a:stCxn id="265" idx="6"/>
                <a:endCxn id="255" idx="2"/>
              </p:cNvCxnSpPr>
              <p:nvPr/>
            </p:nvCxnSpPr>
            <p:spPr>
              <a:xfrm flipH="1" rot="10800000">
                <a:off x="626824" y="3525174"/>
                <a:ext cx="319800" cy="523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94" name="Google Shape;294;p10"/>
              <p:cNvCxnSpPr>
                <a:stCxn id="265" idx="6"/>
                <a:endCxn id="256" idx="2"/>
              </p:cNvCxnSpPr>
              <p:nvPr/>
            </p:nvCxnSpPr>
            <p:spPr>
              <a:xfrm flipH="1" rot="10800000">
                <a:off x="626824" y="3664674"/>
                <a:ext cx="319800" cy="384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95" name="Google Shape;295;p10"/>
              <p:cNvCxnSpPr>
                <a:stCxn id="265" idx="6"/>
                <a:endCxn id="257" idx="2"/>
              </p:cNvCxnSpPr>
              <p:nvPr/>
            </p:nvCxnSpPr>
            <p:spPr>
              <a:xfrm flipH="1" rot="10800000">
                <a:off x="626824" y="3804474"/>
                <a:ext cx="319800" cy="244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96" name="Google Shape;296;p10"/>
              <p:cNvCxnSpPr>
                <a:stCxn id="265" idx="6"/>
                <a:endCxn id="258" idx="2"/>
              </p:cNvCxnSpPr>
              <p:nvPr/>
            </p:nvCxnSpPr>
            <p:spPr>
              <a:xfrm flipH="1" rot="10800000">
                <a:off x="626824" y="3944274"/>
                <a:ext cx="319800" cy="104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97" name="Google Shape;297;p10"/>
              <p:cNvCxnSpPr>
                <a:stCxn id="265" idx="6"/>
                <a:endCxn id="259" idx="2"/>
              </p:cNvCxnSpPr>
              <p:nvPr/>
            </p:nvCxnSpPr>
            <p:spPr>
              <a:xfrm>
                <a:off x="626824" y="4048974"/>
                <a:ext cx="319800" cy="34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98" name="Google Shape;298;p10"/>
              <p:cNvCxnSpPr>
                <a:stCxn id="265" idx="6"/>
                <a:endCxn id="260" idx="2"/>
              </p:cNvCxnSpPr>
              <p:nvPr/>
            </p:nvCxnSpPr>
            <p:spPr>
              <a:xfrm>
                <a:off x="626824" y="4048974"/>
                <a:ext cx="319800" cy="174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99" name="Google Shape;299;p10"/>
              <p:cNvCxnSpPr>
                <a:stCxn id="265" idx="6"/>
                <a:endCxn id="261" idx="2"/>
              </p:cNvCxnSpPr>
              <p:nvPr/>
            </p:nvCxnSpPr>
            <p:spPr>
              <a:xfrm>
                <a:off x="626824" y="4048974"/>
                <a:ext cx="319800" cy="31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0" name="Google Shape;300;p10"/>
              <p:cNvCxnSpPr>
                <a:stCxn id="266" idx="6"/>
                <a:endCxn id="254" idx="2"/>
              </p:cNvCxnSpPr>
              <p:nvPr/>
            </p:nvCxnSpPr>
            <p:spPr>
              <a:xfrm flipH="1" rot="10800000">
                <a:off x="626824" y="3385274"/>
                <a:ext cx="319800" cy="803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1" name="Google Shape;301;p10"/>
              <p:cNvCxnSpPr>
                <a:stCxn id="266" idx="6"/>
                <a:endCxn id="255" idx="2"/>
              </p:cNvCxnSpPr>
              <p:nvPr/>
            </p:nvCxnSpPr>
            <p:spPr>
              <a:xfrm flipH="1" rot="10800000">
                <a:off x="626824" y="3525074"/>
                <a:ext cx="319800" cy="663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2" name="Google Shape;302;p10"/>
              <p:cNvCxnSpPr>
                <a:stCxn id="266" idx="6"/>
                <a:endCxn id="256" idx="2"/>
              </p:cNvCxnSpPr>
              <p:nvPr/>
            </p:nvCxnSpPr>
            <p:spPr>
              <a:xfrm flipH="1" rot="10800000">
                <a:off x="626824" y="3664874"/>
                <a:ext cx="319800" cy="523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3" name="Google Shape;303;p10"/>
              <p:cNvCxnSpPr>
                <a:stCxn id="266" idx="6"/>
                <a:endCxn id="257" idx="2"/>
              </p:cNvCxnSpPr>
              <p:nvPr/>
            </p:nvCxnSpPr>
            <p:spPr>
              <a:xfrm flipH="1" rot="10800000">
                <a:off x="626824" y="3804374"/>
                <a:ext cx="319800" cy="384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4" name="Google Shape;304;p10"/>
              <p:cNvCxnSpPr>
                <a:stCxn id="266" idx="6"/>
                <a:endCxn id="258" idx="2"/>
              </p:cNvCxnSpPr>
              <p:nvPr/>
            </p:nvCxnSpPr>
            <p:spPr>
              <a:xfrm flipH="1" rot="10800000">
                <a:off x="626824" y="3944174"/>
                <a:ext cx="319800" cy="244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5" name="Google Shape;305;p10"/>
              <p:cNvCxnSpPr>
                <a:stCxn id="266" idx="6"/>
                <a:endCxn id="259" idx="2"/>
              </p:cNvCxnSpPr>
              <p:nvPr/>
            </p:nvCxnSpPr>
            <p:spPr>
              <a:xfrm flipH="1" rot="10800000">
                <a:off x="626824" y="4083974"/>
                <a:ext cx="319800" cy="104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6" name="Google Shape;306;p10"/>
              <p:cNvCxnSpPr>
                <a:stCxn id="266" idx="6"/>
                <a:endCxn id="260" idx="2"/>
              </p:cNvCxnSpPr>
              <p:nvPr/>
            </p:nvCxnSpPr>
            <p:spPr>
              <a:xfrm>
                <a:off x="626824" y="4188674"/>
                <a:ext cx="319800" cy="34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7" name="Google Shape;307;p10"/>
              <p:cNvCxnSpPr>
                <a:stCxn id="266" idx="6"/>
                <a:endCxn id="261" idx="2"/>
              </p:cNvCxnSpPr>
              <p:nvPr/>
            </p:nvCxnSpPr>
            <p:spPr>
              <a:xfrm>
                <a:off x="626824" y="4188674"/>
                <a:ext cx="319800" cy="174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308" name="Google Shape;308;p10"/>
            <p:cNvSpPr/>
            <p:nvPr/>
          </p:nvSpPr>
          <p:spPr>
            <a:xfrm>
              <a:off x="1381574" y="33282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309" name="Google Shape;309;p10"/>
            <p:cNvSpPr/>
            <p:nvPr/>
          </p:nvSpPr>
          <p:spPr>
            <a:xfrm>
              <a:off x="1381574" y="34679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310" name="Google Shape;310;p10"/>
            <p:cNvSpPr/>
            <p:nvPr/>
          </p:nvSpPr>
          <p:spPr>
            <a:xfrm>
              <a:off x="1381574" y="36076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311" name="Google Shape;311;p10"/>
            <p:cNvSpPr/>
            <p:nvPr/>
          </p:nvSpPr>
          <p:spPr>
            <a:xfrm>
              <a:off x="1381574" y="37473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312" name="Google Shape;312;p10"/>
            <p:cNvSpPr/>
            <p:nvPr/>
          </p:nvSpPr>
          <p:spPr>
            <a:xfrm>
              <a:off x="1381574" y="38870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313" name="Google Shape;313;p10"/>
            <p:cNvSpPr/>
            <p:nvPr/>
          </p:nvSpPr>
          <p:spPr>
            <a:xfrm>
              <a:off x="1381574" y="40267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314" name="Google Shape;314;p10"/>
            <p:cNvSpPr/>
            <p:nvPr/>
          </p:nvSpPr>
          <p:spPr>
            <a:xfrm>
              <a:off x="1381574" y="41664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315" name="Google Shape;315;p10"/>
            <p:cNvSpPr/>
            <p:nvPr/>
          </p:nvSpPr>
          <p:spPr>
            <a:xfrm>
              <a:off x="1381574" y="43061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grpSp>
          <p:nvGrpSpPr>
            <p:cNvPr id="316" name="Google Shape;316;p10"/>
            <p:cNvGrpSpPr/>
            <p:nvPr/>
          </p:nvGrpSpPr>
          <p:grpSpPr>
            <a:xfrm>
              <a:off x="1061799" y="3385299"/>
              <a:ext cx="319800" cy="978100"/>
              <a:chOff x="1061799" y="3385299"/>
              <a:chExt cx="319800" cy="978100"/>
            </a:xfrm>
          </p:grpSpPr>
          <p:cxnSp>
            <p:nvCxnSpPr>
              <p:cNvPr id="317" name="Google Shape;317;p10"/>
              <p:cNvCxnSpPr>
                <a:stCxn id="254" idx="6"/>
                <a:endCxn id="308" idx="2"/>
              </p:cNvCxnSpPr>
              <p:nvPr/>
            </p:nvCxnSpPr>
            <p:spPr>
              <a:xfrm>
                <a:off x="1061799" y="33853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8" name="Google Shape;318;p10"/>
              <p:cNvCxnSpPr>
                <a:stCxn id="254" idx="6"/>
                <a:endCxn id="309" idx="2"/>
              </p:cNvCxnSpPr>
              <p:nvPr/>
            </p:nvCxnSpPr>
            <p:spPr>
              <a:xfrm>
                <a:off x="1061799" y="33853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9" name="Google Shape;319;p10"/>
              <p:cNvCxnSpPr>
                <a:stCxn id="254" idx="6"/>
                <a:endCxn id="310" idx="2"/>
              </p:cNvCxnSpPr>
              <p:nvPr/>
            </p:nvCxnSpPr>
            <p:spPr>
              <a:xfrm>
                <a:off x="1061799" y="33853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0" name="Google Shape;320;p10"/>
              <p:cNvCxnSpPr>
                <a:stCxn id="254" idx="6"/>
                <a:endCxn id="311" idx="2"/>
              </p:cNvCxnSpPr>
              <p:nvPr/>
            </p:nvCxnSpPr>
            <p:spPr>
              <a:xfrm>
                <a:off x="1061799" y="33853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1" name="Google Shape;321;p10"/>
              <p:cNvCxnSpPr>
                <a:stCxn id="254" idx="6"/>
                <a:endCxn id="312" idx="2"/>
              </p:cNvCxnSpPr>
              <p:nvPr/>
            </p:nvCxnSpPr>
            <p:spPr>
              <a:xfrm>
                <a:off x="1061799" y="33853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2" name="Google Shape;322;p10"/>
              <p:cNvCxnSpPr>
                <a:stCxn id="254" idx="6"/>
                <a:endCxn id="313" idx="2"/>
              </p:cNvCxnSpPr>
              <p:nvPr/>
            </p:nvCxnSpPr>
            <p:spPr>
              <a:xfrm>
                <a:off x="1061799" y="3385399"/>
                <a:ext cx="3198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3" name="Google Shape;323;p10"/>
              <p:cNvCxnSpPr>
                <a:stCxn id="254" idx="6"/>
                <a:endCxn id="314" idx="2"/>
              </p:cNvCxnSpPr>
              <p:nvPr/>
            </p:nvCxnSpPr>
            <p:spPr>
              <a:xfrm>
                <a:off x="1061799" y="3385399"/>
                <a:ext cx="319800" cy="83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4" name="Google Shape;324;p10"/>
              <p:cNvCxnSpPr>
                <a:stCxn id="254" idx="6"/>
                <a:endCxn id="315" idx="2"/>
              </p:cNvCxnSpPr>
              <p:nvPr/>
            </p:nvCxnSpPr>
            <p:spPr>
              <a:xfrm>
                <a:off x="1061799" y="3385399"/>
                <a:ext cx="319800" cy="97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5" name="Google Shape;325;p10"/>
              <p:cNvCxnSpPr>
                <a:stCxn id="255" idx="6"/>
                <a:endCxn id="308" idx="2"/>
              </p:cNvCxnSpPr>
              <p:nvPr/>
            </p:nvCxnSpPr>
            <p:spPr>
              <a:xfrm flipH="1" rot="10800000">
                <a:off x="1061799" y="33852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6" name="Google Shape;326;p10"/>
              <p:cNvCxnSpPr>
                <a:stCxn id="255" idx="6"/>
                <a:endCxn id="309" idx="2"/>
              </p:cNvCxnSpPr>
              <p:nvPr/>
            </p:nvCxnSpPr>
            <p:spPr>
              <a:xfrm>
                <a:off x="1061799" y="35250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7" name="Google Shape;327;p10"/>
              <p:cNvCxnSpPr>
                <a:stCxn id="255" idx="6"/>
                <a:endCxn id="310" idx="2"/>
              </p:cNvCxnSpPr>
              <p:nvPr/>
            </p:nvCxnSpPr>
            <p:spPr>
              <a:xfrm>
                <a:off x="1061799" y="35250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8" name="Google Shape;328;p10"/>
              <p:cNvCxnSpPr>
                <a:stCxn id="255" idx="6"/>
                <a:endCxn id="311" idx="2"/>
              </p:cNvCxnSpPr>
              <p:nvPr/>
            </p:nvCxnSpPr>
            <p:spPr>
              <a:xfrm>
                <a:off x="1061799" y="35250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9" name="Google Shape;329;p10"/>
              <p:cNvCxnSpPr>
                <a:endCxn id="312" idx="2"/>
              </p:cNvCxnSpPr>
              <p:nvPr/>
            </p:nvCxnSpPr>
            <p:spPr>
              <a:xfrm>
                <a:off x="1077074" y="3547299"/>
                <a:ext cx="304500" cy="396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0" name="Google Shape;330;p10"/>
              <p:cNvCxnSpPr>
                <a:stCxn id="255" idx="6"/>
                <a:endCxn id="313" idx="2"/>
              </p:cNvCxnSpPr>
              <p:nvPr/>
            </p:nvCxnSpPr>
            <p:spPr>
              <a:xfrm>
                <a:off x="1061799" y="35250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1" name="Google Shape;331;p10"/>
              <p:cNvCxnSpPr>
                <a:stCxn id="255" idx="6"/>
                <a:endCxn id="314" idx="2"/>
              </p:cNvCxnSpPr>
              <p:nvPr/>
            </p:nvCxnSpPr>
            <p:spPr>
              <a:xfrm>
                <a:off x="1061799" y="3525099"/>
                <a:ext cx="3198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2" name="Google Shape;332;p10"/>
              <p:cNvCxnSpPr>
                <a:stCxn id="255" idx="6"/>
                <a:endCxn id="315" idx="2"/>
              </p:cNvCxnSpPr>
              <p:nvPr/>
            </p:nvCxnSpPr>
            <p:spPr>
              <a:xfrm>
                <a:off x="1061799" y="3525099"/>
                <a:ext cx="319800" cy="83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3" name="Google Shape;333;p10"/>
              <p:cNvCxnSpPr>
                <a:stCxn id="256" idx="6"/>
                <a:endCxn id="308" idx="2"/>
              </p:cNvCxnSpPr>
              <p:nvPr/>
            </p:nvCxnSpPr>
            <p:spPr>
              <a:xfrm flipH="1" rot="10800000">
                <a:off x="1061799" y="33854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4" name="Google Shape;334;p10"/>
              <p:cNvCxnSpPr>
                <a:stCxn id="256" idx="6"/>
                <a:endCxn id="309" idx="2"/>
              </p:cNvCxnSpPr>
              <p:nvPr/>
            </p:nvCxnSpPr>
            <p:spPr>
              <a:xfrm flipH="1" rot="10800000">
                <a:off x="1061799" y="35249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5" name="Google Shape;335;p10"/>
              <p:cNvCxnSpPr>
                <a:stCxn id="256" idx="6"/>
                <a:endCxn id="310" idx="2"/>
              </p:cNvCxnSpPr>
              <p:nvPr/>
            </p:nvCxnSpPr>
            <p:spPr>
              <a:xfrm>
                <a:off x="1061799" y="36647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6" name="Google Shape;336;p10"/>
              <p:cNvCxnSpPr>
                <a:stCxn id="256" idx="6"/>
                <a:endCxn id="311" idx="2"/>
              </p:cNvCxnSpPr>
              <p:nvPr/>
            </p:nvCxnSpPr>
            <p:spPr>
              <a:xfrm>
                <a:off x="1061799" y="36647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7" name="Google Shape;337;p10"/>
              <p:cNvCxnSpPr>
                <a:stCxn id="256" idx="6"/>
                <a:endCxn id="312" idx="2"/>
              </p:cNvCxnSpPr>
              <p:nvPr/>
            </p:nvCxnSpPr>
            <p:spPr>
              <a:xfrm>
                <a:off x="1061799" y="36647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8" name="Google Shape;338;p10"/>
              <p:cNvCxnSpPr>
                <a:endCxn id="313" idx="2"/>
              </p:cNvCxnSpPr>
              <p:nvPr/>
            </p:nvCxnSpPr>
            <p:spPr>
              <a:xfrm>
                <a:off x="1077074" y="3675899"/>
                <a:ext cx="304500" cy="40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9" name="Google Shape;339;p10"/>
              <p:cNvCxnSpPr>
                <a:stCxn id="256" idx="6"/>
                <a:endCxn id="314" idx="2"/>
              </p:cNvCxnSpPr>
              <p:nvPr/>
            </p:nvCxnSpPr>
            <p:spPr>
              <a:xfrm>
                <a:off x="1061799" y="36647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40" name="Google Shape;340;p10"/>
              <p:cNvCxnSpPr>
                <a:stCxn id="256" idx="6"/>
                <a:endCxn id="315" idx="2"/>
              </p:cNvCxnSpPr>
              <p:nvPr/>
            </p:nvCxnSpPr>
            <p:spPr>
              <a:xfrm>
                <a:off x="1061799" y="3664799"/>
                <a:ext cx="3198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41" name="Google Shape;341;p10"/>
              <p:cNvCxnSpPr>
                <a:stCxn id="257" idx="6"/>
                <a:endCxn id="308" idx="2"/>
              </p:cNvCxnSpPr>
              <p:nvPr/>
            </p:nvCxnSpPr>
            <p:spPr>
              <a:xfrm flipH="1" rot="10800000">
                <a:off x="1061799" y="33853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42" name="Google Shape;342;p10"/>
              <p:cNvCxnSpPr>
                <a:stCxn id="257" idx="6"/>
                <a:endCxn id="309" idx="2"/>
              </p:cNvCxnSpPr>
              <p:nvPr/>
            </p:nvCxnSpPr>
            <p:spPr>
              <a:xfrm flipH="1" rot="10800000">
                <a:off x="1061799" y="35251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43" name="Google Shape;343;p10"/>
              <p:cNvCxnSpPr>
                <a:stCxn id="257" idx="6"/>
                <a:endCxn id="310" idx="2"/>
              </p:cNvCxnSpPr>
              <p:nvPr/>
            </p:nvCxnSpPr>
            <p:spPr>
              <a:xfrm flipH="1" rot="10800000">
                <a:off x="1061799" y="36646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44" name="Google Shape;344;p10"/>
              <p:cNvCxnSpPr>
                <a:stCxn id="257" idx="6"/>
                <a:endCxn id="311" idx="2"/>
              </p:cNvCxnSpPr>
              <p:nvPr/>
            </p:nvCxnSpPr>
            <p:spPr>
              <a:xfrm>
                <a:off x="1061799" y="38044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45" name="Google Shape;345;p10"/>
              <p:cNvCxnSpPr>
                <a:stCxn id="257" idx="6"/>
                <a:endCxn id="312" idx="2"/>
              </p:cNvCxnSpPr>
              <p:nvPr/>
            </p:nvCxnSpPr>
            <p:spPr>
              <a:xfrm>
                <a:off x="1061799" y="38044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46" name="Google Shape;346;p10"/>
              <p:cNvCxnSpPr>
                <a:stCxn id="257" idx="6"/>
                <a:endCxn id="313" idx="2"/>
              </p:cNvCxnSpPr>
              <p:nvPr/>
            </p:nvCxnSpPr>
            <p:spPr>
              <a:xfrm>
                <a:off x="1061799" y="38044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47" name="Google Shape;347;p10"/>
              <p:cNvCxnSpPr>
                <a:stCxn id="257" idx="6"/>
                <a:endCxn id="314" idx="2"/>
              </p:cNvCxnSpPr>
              <p:nvPr/>
            </p:nvCxnSpPr>
            <p:spPr>
              <a:xfrm>
                <a:off x="1061799" y="38044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48" name="Google Shape;348;p10"/>
              <p:cNvCxnSpPr>
                <a:stCxn id="257" idx="6"/>
                <a:endCxn id="315" idx="2"/>
              </p:cNvCxnSpPr>
              <p:nvPr/>
            </p:nvCxnSpPr>
            <p:spPr>
              <a:xfrm>
                <a:off x="1061799" y="38044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49" name="Google Shape;349;p10"/>
              <p:cNvCxnSpPr>
                <a:stCxn id="258" idx="6"/>
                <a:endCxn id="308" idx="2"/>
              </p:cNvCxnSpPr>
              <p:nvPr/>
            </p:nvCxnSpPr>
            <p:spPr>
              <a:xfrm flipH="1" rot="10800000">
                <a:off x="1061799" y="33852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0" name="Google Shape;350;p10"/>
              <p:cNvCxnSpPr>
                <a:stCxn id="258" idx="6"/>
                <a:endCxn id="309" idx="2"/>
              </p:cNvCxnSpPr>
              <p:nvPr/>
            </p:nvCxnSpPr>
            <p:spPr>
              <a:xfrm flipH="1" rot="10800000">
                <a:off x="1061799" y="35250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1" name="Google Shape;351;p10"/>
              <p:cNvCxnSpPr>
                <a:stCxn id="258" idx="6"/>
                <a:endCxn id="310" idx="2"/>
              </p:cNvCxnSpPr>
              <p:nvPr/>
            </p:nvCxnSpPr>
            <p:spPr>
              <a:xfrm flipH="1" rot="10800000">
                <a:off x="1061799" y="36648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2" name="Google Shape;352;p10"/>
              <p:cNvCxnSpPr>
                <a:stCxn id="258" idx="6"/>
                <a:endCxn id="311" idx="2"/>
              </p:cNvCxnSpPr>
              <p:nvPr/>
            </p:nvCxnSpPr>
            <p:spPr>
              <a:xfrm flipH="1" rot="10800000">
                <a:off x="1061799" y="38043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3" name="Google Shape;353;p10"/>
              <p:cNvCxnSpPr>
                <a:stCxn id="258" idx="6"/>
                <a:endCxn id="312" idx="2"/>
              </p:cNvCxnSpPr>
              <p:nvPr/>
            </p:nvCxnSpPr>
            <p:spPr>
              <a:xfrm>
                <a:off x="1061799" y="39441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4" name="Google Shape;354;p10"/>
              <p:cNvCxnSpPr>
                <a:stCxn id="258" idx="6"/>
                <a:endCxn id="313" idx="2"/>
              </p:cNvCxnSpPr>
              <p:nvPr/>
            </p:nvCxnSpPr>
            <p:spPr>
              <a:xfrm>
                <a:off x="1061799" y="39441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5" name="Google Shape;355;p10"/>
              <p:cNvCxnSpPr>
                <a:stCxn id="258" idx="6"/>
                <a:endCxn id="314" idx="2"/>
              </p:cNvCxnSpPr>
              <p:nvPr/>
            </p:nvCxnSpPr>
            <p:spPr>
              <a:xfrm>
                <a:off x="1061799" y="39441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6" name="Google Shape;356;p10"/>
              <p:cNvCxnSpPr>
                <a:stCxn id="258" idx="6"/>
                <a:endCxn id="315" idx="2"/>
              </p:cNvCxnSpPr>
              <p:nvPr/>
            </p:nvCxnSpPr>
            <p:spPr>
              <a:xfrm>
                <a:off x="1061799" y="39441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7" name="Google Shape;357;p10"/>
              <p:cNvCxnSpPr>
                <a:stCxn id="259" idx="6"/>
                <a:endCxn id="308" idx="2"/>
              </p:cNvCxnSpPr>
              <p:nvPr/>
            </p:nvCxnSpPr>
            <p:spPr>
              <a:xfrm flipH="1" rot="10800000">
                <a:off x="1061799" y="3385499"/>
                <a:ext cx="3198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8" name="Google Shape;358;p10"/>
              <p:cNvCxnSpPr>
                <a:stCxn id="259" idx="6"/>
                <a:endCxn id="309" idx="2"/>
              </p:cNvCxnSpPr>
              <p:nvPr/>
            </p:nvCxnSpPr>
            <p:spPr>
              <a:xfrm flipH="1" rot="10800000">
                <a:off x="1061799" y="35249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9" name="Google Shape;359;p10"/>
              <p:cNvCxnSpPr>
                <a:stCxn id="259" idx="6"/>
                <a:endCxn id="310" idx="2"/>
              </p:cNvCxnSpPr>
              <p:nvPr/>
            </p:nvCxnSpPr>
            <p:spPr>
              <a:xfrm flipH="1" rot="10800000">
                <a:off x="1061799" y="36647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0" name="Google Shape;360;p10"/>
              <p:cNvCxnSpPr>
                <a:stCxn id="259" idx="6"/>
                <a:endCxn id="311" idx="2"/>
              </p:cNvCxnSpPr>
              <p:nvPr/>
            </p:nvCxnSpPr>
            <p:spPr>
              <a:xfrm flipH="1" rot="10800000">
                <a:off x="1061799" y="38045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1" name="Google Shape;361;p10"/>
              <p:cNvCxnSpPr>
                <a:stCxn id="259" idx="6"/>
                <a:endCxn id="312" idx="2"/>
              </p:cNvCxnSpPr>
              <p:nvPr/>
            </p:nvCxnSpPr>
            <p:spPr>
              <a:xfrm flipH="1" rot="10800000">
                <a:off x="1061799" y="39440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2" name="Google Shape;362;p10"/>
              <p:cNvCxnSpPr>
                <a:stCxn id="259" idx="6"/>
                <a:endCxn id="313" idx="2"/>
              </p:cNvCxnSpPr>
              <p:nvPr/>
            </p:nvCxnSpPr>
            <p:spPr>
              <a:xfrm>
                <a:off x="1061799" y="40838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3" name="Google Shape;363;p10"/>
              <p:cNvCxnSpPr>
                <a:stCxn id="259" idx="6"/>
                <a:endCxn id="314" idx="2"/>
              </p:cNvCxnSpPr>
              <p:nvPr/>
            </p:nvCxnSpPr>
            <p:spPr>
              <a:xfrm>
                <a:off x="1061799" y="40838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4" name="Google Shape;364;p10"/>
              <p:cNvCxnSpPr>
                <a:stCxn id="259" idx="6"/>
                <a:endCxn id="315" idx="2"/>
              </p:cNvCxnSpPr>
              <p:nvPr/>
            </p:nvCxnSpPr>
            <p:spPr>
              <a:xfrm>
                <a:off x="1061799" y="40838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5" name="Google Shape;365;p10"/>
              <p:cNvCxnSpPr>
                <a:stCxn id="260" idx="6"/>
                <a:endCxn id="308" idx="2"/>
              </p:cNvCxnSpPr>
              <p:nvPr/>
            </p:nvCxnSpPr>
            <p:spPr>
              <a:xfrm flipH="1" rot="10800000">
                <a:off x="1061799" y="3385399"/>
                <a:ext cx="319800" cy="83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6" name="Google Shape;366;p10"/>
              <p:cNvCxnSpPr>
                <a:stCxn id="260" idx="6"/>
                <a:endCxn id="309" idx="2"/>
              </p:cNvCxnSpPr>
              <p:nvPr/>
            </p:nvCxnSpPr>
            <p:spPr>
              <a:xfrm flipH="1" rot="10800000">
                <a:off x="1061799" y="3525199"/>
                <a:ext cx="3198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7" name="Google Shape;367;p10"/>
              <p:cNvCxnSpPr>
                <a:stCxn id="260" idx="6"/>
                <a:endCxn id="310" idx="2"/>
              </p:cNvCxnSpPr>
              <p:nvPr/>
            </p:nvCxnSpPr>
            <p:spPr>
              <a:xfrm flipH="1" rot="10800000">
                <a:off x="1061799" y="36646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8" name="Google Shape;368;p10"/>
              <p:cNvCxnSpPr>
                <a:stCxn id="260" idx="6"/>
                <a:endCxn id="311" idx="2"/>
              </p:cNvCxnSpPr>
              <p:nvPr/>
            </p:nvCxnSpPr>
            <p:spPr>
              <a:xfrm flipH="1" rot="10800000">
                <a:off x="1061799" y="38044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9" name="Google Shape;369;p10"/>
              <p:cNvCxnSpPr>
                <a:stCxn id="260" idx="6"/>
                <a:endCxn id="312" idx="2"/>
              </p:cNvCxnSpPr>
              <p:nvPr/>
            </p:nvCxnSpPr>
            <p:spPr>
              <a:xfrm flipH="1" rot="10800000">
                <a:off x="1061799" y="39442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0" name="Google Shape;370;p10"/>
              <p:cNvCxnSpPr>
                <a:stCxn id="260" idx="6"/>
                <a:endCxn id="313" idx="2"/>
              </p:cNvCxnSpPr>
              <p:nvPr/>
            </p:nvCxnSpPr>
            <p:spPr>
              <a:xfrm flipH="1" rot="10800000">
                <a:off x="1061799" y="40837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1" name="Google Shape;371;p10"/>
              <p:cNvCxnSpPr>
                <a:stCxn id="260" idx="6"/>
                <a:endCxn id="314" idx="2"/>
              </p:cNvCxnSpPr>
              <p:nvPr/>
            </p:nvCxnSpPr>
            <p:spPr>
              <a:xfrm>
                <a:off x="1061799" y="42235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2" name="Google Shape;372;p10"/>
              <p:cNvCxnSpPr>
                <a:stCxn id="260" idx="6"/>
                <a:endCxn id="315" idx="2"/>
              </p:cNvCxnSpPr>
              <p:nvPr/>
            </p:nvCxnSpPr>
            <p:spPr>
              <a:xfrm>
                <a:off x="1061799" y="42235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3" name="Google Shape;373;p10"/>
              <p:cNvCxnSpPr>
                <a:stCxn id="261" idx="6"/>
                <a:endCxn id="315" idx="2"/>
              </p:cNvCxnSpPr>
              <p:nvPr/>
            </p:nvCxnSpPr>
            <p:spPr>
              <a:xfrm>
                <a:off x="1061799" y="43632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4" name="Google Shape;374;p10"/>
              <p:cNvCxnSpPr>
                <a:stCxn id="261" idx="6"/>
                <a:endCxn id="314" idx="2"/>
              </p:cNvCxnSpPr>
              <p:nvPr/>
            </p:nvCxnSpPr>
            <p:spPr>
              <a:xfrm flipH="1" rot="10800000">
                <a:off x="1061799" y="42234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5" name="Google Shape;375;p10"/>
              <p:cNvCxnSpPr>
                <a:stCxn id="261" idx="6"/>
                <a:endCxn id="313" idx="2"/>
              </p:cNvCxnSpPr>
              <p:nvPr/>
            </p:nvCxnSpPr>
            <p:spPr>
              <a:xfrm flipH="1" rot="10800000">
                <a:off x="1061799" y="40839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6" name="Google Shape;376;p10"/>
              <p:cNvCxnSpPr>
                <a:stCxn id="261" idx="6"/>
                <a:endCxn id="312" idx="2"/>
              </p:cNvCxnSpPr>
              <p:nvPr/>
            </p:nvCxnSpPr>
            <p:spPr>
              <a:xfrm flipH="1" rot="10800000">
                <a:off x="1061799" y="39441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7" name="Google Shape;377;p10"/>
              <p:cNvCxnSpPr>
                <a:stCxn id="261" idx="6"/>
                <a:endCxn id="311" idx="2"/>
              </p:cNvCxnSpPr>
              <p:nvPr/>
            </p:nvCxnSpPr>
            <p:spPr>
              <a:xfrm flipH="1" rot="10800000">
                <a:off x="1061799" y="38043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8" name="Google Shape;378;p10"/>
              <p:cNvCxnSpPr>
                <a:stCxn id="261" idx="6"/>
                <a:endCxn id="310" idx="2"/>
              </p:cNvCxnSpPr>
              <p:nvPr/>
            </p:nvCxnSpPr>
            <p:spPr>
              <a:xfrm flipH="1" rot="10800000">
                <a:off x="1061799" y="3664899"/>
                <a:ext cx="3198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9" name="Google Shape;379;p10"/>
              <p:cNvCxnSpPr>
                <a:stCxn id="261" idx="6"/>
                <a:endCxn id="309" idx="2"/>
              </p:cNvCxnSpPr>
              <p:nvPr/>
            </p:nvCxnSpPr>
            <p:spPr>
              <a:xfrm flipH="1" rot="10800000">
                <a:off x="1061799" y="3525099"/>
                <a:ext cx="319800" cy="83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80" name="Google Shape;380;p10"/>
              <p:cNvCxnSpPr>
                <a:stCxn id="261" idx="6"/>
                <a:endCxn id="308" idx="2"/>
              </p:cNvCxnSpPr>
              <p:nvPr/>
            </p:nvCxnSpPr>
            <p:spPr>
              <a:xfrm flipH="1" rot="10800000">
                <a:off x="1061799" y="3385299"/>
                <a:ext cx="319800" cy="97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381" name="Google Shape;381;p10"/>
            <p:cNvSpPr/>
            <p:nvPr/>
          </p:nvSpPr>
          <p:spPr>
            <a:xfrm>
              <a:off x="1701349" y="33282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382" name="Google Shape;382;p10"/>
            <p:cNvSpPr/>
            <p:nvPr/>
          </p:nvSpPr>
          <p:spPr>
            <a:xfrm>
              <a:off x="1701349" y="34679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383" name="Google Shape;383;p10"/>
            <p:cNvSpPr/>
            <p:nvPr/>
          </p:nvSpPr>
          <p:spPr>
            <a:xfrm>
              <a:off x="1701349" y="36076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384" name="Google Shape;384;p10"/>
            <p:cNvSpPr/>
            <p:nvPr/>
          </p:nvSpPr>
          <p:spPr>
            <a:xfrm>
              <a:off x="1701349" y="37473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385" name="Google Shape;385;p10"/>
            <p:cNvSpPr/>
            <p:nvPr/>
          </p:nvSpPr>
          <p:spPr>
            <a:xfrm>
              <a:off x="1701349" y="38870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386" name="Google Shape;386;p10"/>
            <p:cNvSpPr/>
            <p:nvPr/>
          </p:nvSpPr>
          <p:spPr>
            <a:xfrm>
              <a:off x="1701349" y="40267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387" name="Google Shape;387;p10"/>
            <p:cNvSpPr/>
            <p:nvPr/>
          </p:nvSpPr>
          <p:spPr>
            <a:xfrm>
              <a:off x="1701349" y="41664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1701349" y="43061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2136324" y="33282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2136324" y="34679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2136324" y="36076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2136324" y="37473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2136324" y="38870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2136324" y="40267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2136324" y="41664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2136324" y="43061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grpSp>
          <p:nvGrpSpPr>
            <p:cNvPr id="397" name="Google Shape;397;p10"/>
            <p:cNvGrpSpPr/>
            <p:nvPr/>
          </p:nvGrpSpPr>
          <p:grpSpPr>
            <a:xfrm>
              <a:off x="1816549" y="3385299"/>
              <a:ext cx="319800" cy="978100"/>
              <a:chOff x="1816549" y="3385299"/>
              <a:chExt cx="319800" cy="978100"/>
            </a:xfrm>
          </p:grpSpPr>
          <p:cxnSp>
            <p:nvCxnSpPr>
              <p:cNvPr id="398" name="Google Shape;398;p10"/>
              <p:cNvCxnSpPr>
                <a:stCxn id="381" idx="6"/>
                <a:endCxn id="389" idx="2"/>
              </p:cNvCxnSpPr>
              <p:nvPr/>
            </p:nvCxnSpPr>
            <p:spPr>
              <a:xfrm>
                <a:off x="1816549" y="33853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9" name="Google Shape;399;p10"/>
              <p:cNvCxnSpPr>
                <a:stCxn id="381" idx="6"/>
                <a:endCxn id="390" idx="2"/>
              </p:cNvCxnSpPr>
              <p:nvPr/>
            </p:nvCxnSpPr>
            <p:spPr>
              <a:xfrm>
                <a:off x="1816549" y="33853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0" name="Google Shape;400;p10"/>
              <p:cNvCxnSpPr>
                <a:stCxn id="381" idx="6"/>
                <a:endCxn id="391" idx="2"/>
              </p:cNvCxnSpPr>
              <p:nvPr/>
            </p:nvCxnSpPr>
            <p:spPr>
              <a:xfrm>
                <a:off x="1816549" y="33853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1" name="Google Shape;401;p10"/>
              <p:cNvCxnSpPr>
                <a:stCxn id="381" idx="6"/>
                <a:endCxn id="392" idx="2"/>
              </p:cNvCxnSpPr>
              <p:nvPr/>
            </p:nvCxnSpPr>
            <p:spPr>
              <a:xfrm>
                <a:off x="1816549" y="33853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2" name="Google Shape;402;p10"/>
              <p:cNvCxnSpPr>
                <a:stCxn id="381" idx="6"/>
                <a:endCxn id="393" idx="2"/>
              </p:cNvCxnSpPr>
              <p:nvPr/>
            </p:nvCxnSpPr>
            <p:spPr>
              <a:xfrm>
                <a:off x="1816549" y="33853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3" name="Google Shape;403;p10"/>
              <p:cNvCxnSpPr>
                <a:stCxn id="381" idx="6"/>
                <a:endCxn id="394" idx="2"/>
              </p:cNvCxnSpPr>
              <p:nvPr/>
            </p:nvCxnSpPr>
            <p:spPr>
              <a:xfrm>
                <a:off x="1816549" y="3385399"/>
                <a:ext cx="3198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4" name="Google Shape;404;p10"/>
              <p:cNvCxnSpPr>
                <a:stCxn id="381" idx="6"/>
                <a:endCxn id="395" idx="2"/>
              </p:cNvCxnSpPr>
              <p:nvPr/>
            </p:nvCxnSpPr>
            <p:spPr>
              <a:xfrm>
                <a:off x="1816549" y="3385399"/>
                <a:ext cx="319800" cy="83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5" name="Google Shape;405;p10"/>
              <p:cNvCxnSpPr>
                <a:stCxn id="381" idx="6"/>
                <a:endCxn id="396" idx="2"/>
              </p:cNvCxnSpPr>
              <p:nvPr/>
            </p:nvCxnSpPr>
            <p:spPr>
              <a:xfrm>
                <a:off x="1816549" y="3385399"/>
                <a:ext cx="319800" cy="97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6" name="Google Shape;406;p10"/>
              <p:cNvCxnSpPr>
                <a:stCxn id="382" idx="6"/>
                <a:endCxn id="389" idx="2"/>
              </p:cNvCxnSpPr>
              <p:nvPr/>
            </p:nvCxnSpPr>
            <p:spPr>
              <a:xfrm flipH="1" rot="10800000">
                <a:off x="1816549" y="33852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7" name="Google Shape;407;p10"/>
              <p:cNvCxnSpPr>
                <a:stCxn id="382" idx="6"/>
                <a:endCxn id="390" idx="2"/>
              </p:cNvCxnSpPr>
              <p:nvPr/>
            </p:nvCxnSpPr>
            <p:spPr>
              <a:xfrm>
                <a:off x="1816549" y="35250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8" name="Google Shape;408;p10"/>
              <p:cNvCxnSpPr>
                <a:stCxn id="382" idx="6"/>
                <a:endCxn id="391" idx="2"/>
              </p:cNvCxnSpPr>
              <p:nvPr/>
            </p:nvCxnSpPr>
            <p:spPr>
              <a:xfrm>
                <a:off x="1816549" y="35250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9" name="Google Shape;409;p10"/>
              <p:cNvCxnSpPr>
                <a:stCxn id="382" idx="6"/>
                <a:endCxn id="392" idx="2"/>
              </p:cNvCxnSpPr>
              <p:nvPr/>
            </p:nvCxnSpPr>
            <p:spPr>
              <a:xfrm>
                <a:off x="1816549" y="35250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0" name="Google Shape;410;p10"/>
              <p:cNvCxnSpPr>
                <a:endCxn id="393" idx="2"/>
              </p:cNvCxnSpPr>
              <p:nvPr/>
            </p:nvCxnSpPr>
            <p:spPr>
              <a:xfrm>
                <a:off x="1831824" y="3547299"/>
                <a:ext cx="304500" cy="396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1" name="Google Shape;411;p10"/>
              <p:cNvCxnSpPr>
                <a:stCxn id="382" idx="6"/>
                <a:endCxn id="394" idx="2"/>
              </p:cNvCxnSpPr>
              <p:nvPr/>
            </p:nvCxnSpPr>
            <p:spPr>
              <a:xfrm>
                <a:off x="1816549" y="35250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2" name="Google Shape;412;p10"/>
              <p:cNvCxnSpPr>
                <a:stCxn id="382" idx="6"/>
                <a:endCxn id="395" idx="2"/>
              </p:cNvCxnSpPr>
              <p:nvPr/>
            </p:nvCxnSpPr>
            <p:spPr>
              <a:xfrm>
                <a:off x="1816549" y="3525099"/>
                <a:ext cx="3198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3" name="Google Shape;413;p10"/>
              <p:cNvCxnSpPr>
                <a:stCxn id="382" idx="6"/>
                <a:endCxn id="396" idx="2"/>
              </p:cNvCxnSpPr>
              <p:nvPr/>
            </p:nvCxnSpPr>
            <p:spPr>
              <a:xfrm>
                <a:off x="1816549" y="3525099"/>
                <a:ext cx="319800" cy="83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4" name="Google Shape;414;p10"/>
              <p:cNvCxnSpPr>
                <a:stCxn id="383" idx="6"/>
                <a:endCxn id="389" idx="2"/>
              </p:cNvCxnSpPr>
              <p:nvPr/>
            </p:nvCxnSpPr>
            <p:spPr>
              <a:xfrm flipH="1" rot="10800000">
                <a:off x="1816549" y="33854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5" name="Google Shape;415;p10"/>
              <p:cNvCxnSpPr>
                <a:stCxn id="383" idx="6"/>
                <a:endCxn id="390" idx="2"/>
              </p:cNvCxnSpPr>
              <p:nvPr/>
            </p:nvCxnSpPr>
            <p:spPr>
              <a:xfrm flipH="1" rot="10800000">
                <a:off x="1816549" y="35249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6" name="Google Shape;416;p10"/>
              <p:cNvCxnSpPr>
                <a:stCxn id="383" idx="6"/>
                <a:endCxn id="391" idx="2"/>
              </p:cNvCxnSpPr>
              <p:nvPr/>
            </p:nvCxnSpPr>
            <p:spPr>
              <a:xfrm>
                <a:off x="1816549" y="36647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7" name="Google Shape;417;p10"/>
              <p:cNvCxnSpPr>
                <a:stCxn id="383" idx="6"/>
                <a:endCxn id="392" idx="2"/>
              </p:cNvCxnSpPr>
              <p:nvPr/>
            </p:nvCxnSpPr>
            <p:spPr>
              <a:xfrm>
                <a:off x="1816549" y="36647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8" name="Google Shape;418;p10"/>
              <p:cNvCxnSpPr>
                <a:stCxn id="383" idx="6"/>
                <a:endCxn id="393" idx="2"/>
              </p:cNvCxnSpPr>
              <p:nvPr/>
            </p:nvCxnSpPr>
            <p:spPr>
              <a:xfrm>
                <a:off x="1816549" y="36647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9" name="Google Shape;419;p10"/>
              <p:cNvCxnSpPr>
                <a:endCxn id="394" idx="2"/>
              </p:cNvCxnSpPr>
              <p:nvPr/>
            </p:nvCxnSpPr>
            <p:spPr>
              <a:xfrm>
                <a:off x="1831824" y="3675899"/>
                <a:ext cx="304500" cy="40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20" name="Google Shape;420;p10"/>
              <p:cNvCxnSpPr>
                <a:stCxn id="383" idx="6"/>
                <a:endCxn id="395" idx="2"/>
              </p:cNvCxnSpPr>
              <p:nvPr/>
            </p:nvCxnSpPr>
            <p:spPr>
              <a:xfrm>
                <a:off x="1816549" y="36647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21" name="Google Shape;421;p10"/>
              <p:cNvCxnSpPr>
                <a:stCxn id="383" idx="6"/>
                <a:endCxn id="396" idx="2"/>
              </p:cNvCxnSpPr>
              <p:nvPr/>
            </p:nvCxnSpPr>
            <p:spPr>
              <a:xfrm>
                <a:off x="1816549" y="3664799"/>
                <a:ext cx="3198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22" name="Google Shape;422;p10"/>
              <p:cNvCxnSpPr>
                <a:stCxn id="384" idx="6"/>
                <a:endCxn id="389" idx="2"/>
              </p:cNvCxnSpPr>
              <p:nvPr/>
            </p:nvCxnSpPr>
            <p:spPr>
              <a:xfrm flipH="1" rot="10800000">
                <a:off x="1816549" y="33853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23" name="Google Shape;423;p10"/>
              <p:cNvCxnSpPr>
                <a:stCxn id="384" idx="6"/>
                <a:endCxn id="390" idx="2"/>
              </p:cNvCxnSpPr>
              <p:nvPr/>
            </p:nvCxnSpPr>
            <p:spPr>
              <a:xfrm flipH="1" rot="10800000">
                <a:off x="1816549" y="35251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24" name="Google Shape;424;p10"/>
              <p:cNvCxnSpPr>
                <a:stCxn id="384" idx="6"/>
                <a:endCxn id="391" idx="2"/>
              </p:cNvCxnSpPr>
              <p:nvPr/>
            </p:nvCxnSpPr>
            <p:spPr>
              <a:xfrm flipH="1" rot="10800000">
                <a:off x="1816549" y="36646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25" name="Google Shape;425;p10"/>
              <p:cNvCxnSpPr>
                <a:stCxn id="384" idx="6"/>
                <a:endCxn id="392" idx="2"/>
              </p:cNvCxnSpPr>
              <p:nvPr/>
            </p:nvCxnSpPr>
            <p:spPr>
              <a:xfrm>
                <a:off x="1816549" y="38044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26" name="Google Shape;426;p10"/>
              <p:cNvCxnSpPr>
                <a:stCxn id="384" idx="6"/>
                <a:endCxn id="393" idx="2"/>
              </p:cNvCxnSpPr>
              <p:nvPr/>
            </p:nvCxnSpPr>
            <p:spPr>
              <a:xfrm>
                <a:off x="1816549" y="38044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27" name="Google Shape;427;p10"/>
              <p:cNvCxnSpPr>
                <a:stCxn id="384" idx="6"/>
                <a:endCxn id="394" idx="2"/>
              </p:cNvCxnSpPr>
              <p:nvPr/>
            </p:nvCxnSpPr>
            <p:spPr>
              <a:xfrm>
                <a:off x="1816549" y="38044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28" name="Google Shape;428;p10"/>
              <p:cNvCxnSpPr>
                <a:stCxn id="384" idx="6"/>
                <a:endCxn id="395" idx="2"/>
              </p:cNvCxnSpPr>
              <p:nvPr/>
            </p:nvCxnSpPr>
            <p:spPr>
              <a:xfrm>
                <a:off x="1816549" y="38044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29" name="Google Shape;429;p10"/>
              <p:cNvCxnSpPr>
                <a:stCxn id="384" idx="6"/>
                <a:endCxn id="396" idx="2"/>
              </p:cNvCxnSpPr>
              <p:nvPr/>
            </p:nvCxnSpPr>
            <p:spPr>
              <a:xfrm>
                <a:off x="1816549" y="38044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30" name="Google Shape;430;p10"/>
              <p:cNvCxnSpPr>
                <a:stCxn id="385" idx="6"/>
                <a:endCxn id="389" idx="2"/>
              </p:cNvCxnSpPr>
              <p:nvPr/>
            </p:nvCxnSpPr>
            <p:spPr>
              <a:xfrm flipH="1" rot="10800000">
                <a:off x="1816549" y="33852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31" name="Google Shape;431;p10"/>
              <p:cNvCxnSpPr>
                <a:stCxn id="385" idx="6"/>
                <a:endCxn id="390" idx="2"/>
              </p:cNvCxnSpPr>
              <p:nvPr/>
            </p:nvCxnSpPr>
            <p:spPr>
              <a:xfrm flipH="1" rot="10800000">
                <a:off x="1816549" y="35250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32" name="Google Shape;432;p10"/>
              <p:cNvCxnSpPr>
                <a:stCxn id="385" idx="6"/>
                <a:endCxn id="391" idx="2"/>
              </p:cNvCxnSpPr>
              <p:nvPr/>
            </p:nvCxnSpPr>
            <p:spPr>
              <a:xfrm flipH="1" rot="10800000">
                <a:off x="1816549" y="36648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33" name="Google Shape;433;p10"/>
              <p:cNvCxnSpPr>
                <a:stCxn id="385" idx="6"/>
                <a:endCxn id="392" idx="2"/>
              </p:cNvCxnSpPr>
              <p:nvPr/>
            </p:nvCxnSpPr>
            <p:spPr>
              <a:xfrm flipH="1" rot="10800000">
                <a:off x="1816549" y="38043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34" name="Google Shape;434;p10"/>
              <p:cNvCxnSpPr>
                <a:stCxn id="385" idx="6"/>
                <a:endCxn id="393" idx="2"/>
              </p:cNvCxnSpPr>
              <p:nvPr/>
            </p:nvCxnSpPr>
            <p:spPr>
              <a:xfrm>
                <a:off x="1816549" y="39441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35" name="Google Shape;435;p10"/>
              <p:cNvCxnSpPr>
                <a:stCxn id="385" idx="6"/>
                <a:endCxn id="394" idx="2"/>
              </p:cNvCxnSpPr>
              <p:nvPr/>
            </p:nvCxnSpPr>
            <p:spPr>
              <a:xfrm>
                <a:off x="1816549" y="39441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36" name="Google Shape;436;p10"/>
              <p:cNvCxnSpPr>
                <a:stCxn id="385" idx="6"/>
                <a:endCxn id="395" idx="2"/>
              </p:cNvCxnSpPr>
              <p:nvPr/>
            </p:nvCxnSpPr>
            <p:spPr>
              <a:xfrm>
                <a:off x="1816549" y="39441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37" name="Google Shape;437;p10"/>
              <p:cNvCxnSpPr>
                <a:stCxn id="385" idx="6"/>
                <a:endCxn id="396" idx="2"/>
              </p:cNvCxnSpPr>
              <p:nvPr/>
            </p:nvCxnSpPr>
            <p:spPr>
              <a:xfrm>
                <a:off x="1816549" y="39441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38" name="Google Shape;438;p10"/>
              <p:cNvCxnSpPr>
                <a:stCxn id="386" idx="6"/>
                <a:endCxn id="389" idx="2"/>
              </p:cNvCxnSpPr>
              <p:nvPr/>
            </p:nvCxnSpPr>
            <p:spPr>
              <a:xfrm flipH="1" rot="10800000">
                <a:off x="1816549" y="3385499"/>
                <a:ext cx="3198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39" name="Google Shape;439;p10"/>
              <p:cNvCxnSpPr>
                <a:stCxn id="386" idx="6"/>
                <a:endCxn id="390" idx="2"/>
              </p:cNvCxnSpPr>
              <p:nvPr/>
            </p:nvCxnSpPr>
            <p:spPr>
              <a:xfrm flipH="1" rot="10800000">
                <a:off x="1816549" y="35249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40" name="Google Shape;440;p10"/>
              <p:cNvCxnSpPr>
                <a:stCxn id="386" idx="6"/>
                <a:endCxn id="391" idx="2"/>
              </p:cNvCxnSpPr>
              <p:nvPr/>
            </p:nvCxnSpPr>
            <p:spPr>
              <a:xfrm flipH="1" rot="10800000">
                <a:off x="1816549" y="36647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41" name="Google Shape;441;p10"/>
              <p:cNvCxnSpPr>
                <a:stCxn id="386" idx="6"/>
                <a:endCxn id="392" idx="2"/>
              </p:cNvCxnSpPr>
              <p:nvPr/>
            </p:nvCxnSpPr>
            <p:spPr>
              <a:xfrm flipH="1" rot="10800000">
                <a:off x="1816549" y="38045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42" name="Google Shape;442;p10"/>
              <p:cNvCxnSpPr>
                <a:stCxn id="386" idx="6"/>
                <a:endCxn id="393" idx="2"/>
              </p:cNvCxnSpPr>
              <p:nvPr/>
            </p:nvCxnSpPr>
            <p:spPr>
              <a:xfrm flipH="1" rot="10800000">
                <a:off x="1816549" y="39440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43" name="Google Shape;443;p10"/>
              <p:cNvCxnSpPr>
                <a:stCxn id="386" idx="6"/>
                <a:endCxn id="394" idx="2"/>
              </p:cNvCxnSpPr>
              <p:nvPr/>
            </p:nvCxnSpPr>
            <p:spPr>
              <a:xfrm>
                <a:off x="1816549" y="40838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44" name="Google Shape;444;p10"/>
              <p:cNvCxnSpPr>
                <a:stCxn id="386" idx="6"/>
                <a:endCxn id="395" idx="2"/>
              </p:cNvCxnSpPr>
              <p:nvPr/>
            </p:nvCxnSpPr>
            <p:spPr>
              <a:xfrm>
                <a:off x="1816549" y="40838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45" name="Google Shape;445;p10"/>
              <p:cNvCxnSpPr>
                <a:stCxn id="386" idx="6"/>
                <a:endCxn id="396" idx="2"/>
              </p:cNvCxnSpPr>
              <p:nvPr/>
            </p:nvCxnSpPr>
            <p:spPr>
              <a:xfrm>
                <a:off x="1816549" y="40838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46" name="Google Shape;446;p10"/>
              <p:cNvCxnSpPr>
                <a:stCxn id="387" idx="6"/>
                <a:endCxn id="389" idx="2"/>
              </p:cNvCxnSpPr>
              <p:nvPr/>
            </p:nvCxnSpPr>
            <p:spPr>
              <a:xfrm flipH="1" rot="10800000">
                <a:off x="1816549" y="3385399"/>
                <a:ext cx="319800" cy="83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47" name="Google Shape;447;p10"/>
              <p:cNvCxnSpPr>
                <a:stCxn id="387" idx="6"/>
                <a:endCxn id="390" idx="2"/>
              </p:cNvCxnSpPr>
              <p:nvPr/>
            </p:nvCxnSpPr>
            <p:spPr>
              <a:xfrm flipH="1" rot="10800000">
                <a:off x="1816549" y="3525199"/>
                <a:ext cx="3198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48" name="Google Shape;448;p10"/>
              <p:cNvCxnSpPr>
                <a:stCxn id="387" idx="6"/>
                <a:endCxn id="391" idx="2"/>
              </p:cNvCxnSpPr>
              <p:nvPr/>
            </p:nvCxnSpPr>
            <p:spPr>
              <a:xfrm flipH="1" rot="10800000">
                <a:off x="1816549" y="36646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49" name="Google Shape;449;p10"/>
              <p:cNvCxnSpPr>
                <a:stCxn id="387" idx="6"/>
                <a:endCxn id="392" idx="2"/>
              </p:cNvCxnSpPr>
              <p:nvPr/>
            </p:nvCxnSpPr>
            <p:spPr>
              <a:xfrm flipH="1" rot="10800000">
                <a:off x="1816549" y="38044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50" name="Google Shape;450;p10"/>
              <p:cNvCxnSpPr>
                <a:stCxn id="387" idx="6"/>
                <a:endCxn id="393" idx="2"/>
              </p:cNvCxnSpPr>
              <p:nvPr/>
            </p:nvCxnSpPr>
            <p:spPr>
              <a:xfrm flipH="1" rot="10800000">
                <a:off x="1816549" y="39442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51" name="Google Shape;451;p10"/>
              <p:cNvCxnSpPr>
                <a:stCxn id="387" idx="6"/>
                <a:endCxn id="394" idx="2"/>
              </p:cNvCxnSpPr>
              <p:nvPr/>
            </p:nvCxnSpPr>
            <p:spPr>
              <a:xfrm flipH="1" rot="10800000">
                <a:off x="1816549" y="40837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52" name="Google Shape;452;p10"/>
              <p:cNvCxnSpPr>
                <a:stCxn id="387" idx="6"/>
                <a:endCxn id="395" idx="2"/>
              </p:cNvCxnSpPr>
              <p:nvPr/>
            </p:nvCxnSpPr>
            <p:spPr>
              <a:xfrm>
                <a:off x="1816549" y="42235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53" name="Google Shape;453;p10"/>
              <p:cNvCxnSpPr>
                <a:stCxn id="387" idx="6"/>
                <a:endCxn id="396" idx="2"/>
              </p:cNvCxnSpPr>
              <p:nvPr/>
            </p:nvCxnSpPr>
            <p:spPr>
              <a:xfrm>
                <a:off x="1816549" y="42235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54" name="Google Shape;454;p10"/>
              <p:cNvCxnSpPr>
                <a:stCxn id="388" idx="6"/>
                <a:endCxn id="396" idx="2"/>
              </p:cNvCxnSpPr>
              <p:nvPr/>
            </p:nvCxnSpPr>
            <p:spPr>
              <a:xfrm>
                <a:off x="1816549" y="43632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55" name="Google Shape;455;p10"/>
              <p:cNvCxnSpPr>
                <a:stCxn id="388" idx="6"/>
                <a:endCxn id="395" idx="2"/>
              </p:cNvCxnSpPr>
              <p:nvPr/>
            </p:nvCxnSpPr>
            <p:spPr>
              <a:xfrm flipH="1" rot="10800000">
                <a:off x="1816549" y="42234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56" name="Google Shape;456;p10"/>
              <p:cNvCxnSpPr>
                <a:stCxn id="388" idx="6"/>
                <a:endCxn id="394" idx="2"/>
              </p:cNvCxnSpPr>
              <p:nvPr/>
            </p:nvCxnSpPr>
            <p:spPr>
              <a:xfrm flipH="1" rot="10800000">
                <a:off x="1816549" y="40839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57" name="Google Shape;457;p10"/>
              <p:cNvCxnSpPr>
                <a:stCxn id="388" idx="6"/>
                <a:endCxn id="393" idx="2"/>
              </p:cNvCxnSpPr>
              <p:nvPr/>
            </p:nvCxnSpPr>
            <p:spPr>
              <a:xfrm flipH="1" rot="10800000">
                <a:off x="1816549" y="39441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58" name="Google Shape;458;p10"/>
              <p:cNvCxnSpPr>
                <a:stCxn id="388" idx="6"/>
                <a:endCxn id="392" idx="2"/>
              </p:cNvCxnSpPr>
              <p:nvPr/>
            </p:nvCxnSpPr>
            <p:spPr>
              <a:xfrm flipH="1" rot="10800000">
                <a:off x="1816549" y="38043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59" name="Google Shape;459;p10"/>
              <p:cNvCxnSpPr>
                <a:stCxn id="388" idx="6"/>
                <a:endCxn id="391" idx="2"/>
              </p:cNvCxnSpPr>
              <p:nvPr/>
            </p:nvCxnSpPr>
            <p:spPr>
              <a:xfrm flipH="1" rot="10800000">
                <a:off x="1816549" y="3664899"/>
                <a:ext cx="3198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60" name="Google Shape;460;p10"/>
              <p:cNvCxnSpPr>
                <a:stCxn id="388" idx="6"/>
                <a:endCxn id="390" idx="2"/>
              </p:cNvCxnSpPr>
              <p:nvPr/>
            </p:nvCxnSpPr>
            <p:spPr>
              <a:xfrm flipH="1" rot="10800000">
                <a:off x="1816549" y="3525099"/>
                <a:ext cx="319800" cy="83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61" name="Google Shape;461;p10"/>
              <p:cNvCxnSpPr>
                <a:stCxn id="388" idx="6"/>
                <a:endCxn id="389" idx="2"/>
              </p:cNvCxnSpPr>
              <p:nvPr/>
            </p:nvCxnSpPr>
            <p:spPr>
              <a:xfrm flipH="1" rot="10800000">
                <a:off x="1816549" y="3385299"/>
                <a:ext cx="319800" cy="97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462" name="Google Shape;462;p10"/>
            <p:cNvSpPr/>
            <p:nvPr/>
          </p:nvSpPr>
          <p:spPr>
            <a:xfrm>
              <a:off x="2440917" y="3712424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463" name="Google Shape;463;p10"/>
            <p:cNvSpPr/>
            <p:nvPr/>
          </p:nvSpPr>
          <p:spPr>
            <a:xfrm>
              <a:off x="2440917" y="3852124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464" name="Google Shape;464;p10"/>
            <p:cNvSpPr/>
            <p:nvPr/>
          </p:nvSpPr>
          <p:spPr>
            <a:xfrm>
              <a:off x="2440917" y="3991824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grpSp>
          <p:nvGrpSpPr>
            <p:cNvPr id="465" name="Google Shape;465;p10"/>
            <p:cNvGrpSpPr/>
            <p:nvPr/>
          </p:nvGrpSpPr>
          <p:grpSpPr>
            <a:xfrm>
              <a:off x="2251524" y="3385399"/>
              <a:ext cx="189300" cy="977900"/>
              <a:chOff x="2251524" y="3385399"/>
              <a:chExt cx="189300" cy="977900"/>
            </a:xfrm>
          </p:grpSpPr>
          <p:cxnSp>
            <p:nvCxnSpPr>
              <p:cNvPr id="466" name="Google Shape;466;p10"/>
              <p:cNvCxnSpPr>
                <a:stCxn id="389" idx="6"/>
                <a:endCxn id="462" idx="2"/>
              </p:cNvCxnSpPr>
              <p:nvPr/>
            </p:nvCxnSpPr>
            <p:spPr>
              <a:xfrm>
                <a:off x="2251524" y="3385399"/>
                <a:ext cx="189300" cy="384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67" name="Google Shape;467;p10"/>
              <p:cNvCxnSpPr>
                <a:stCxn id="389" idx="6"/>
                <a:endCxn id="463" idx="2"/>
              </p:cNvCxnSpPr>
              <p:nvPr/>
            </p:nvCxnSpPr>
            <p:spPr>
              <a:xfrm>
                <a:off x="2251524" y="3385399"/>
                <a:ext cx="189300" cy="523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68" name="Google Shape;468;p10"/>
              <p:cNvCxnSpPr>
                <a:stCxn id="389" idx="6"/>
                <a:endCxn id="464" idx="2"/>
              </p:cNvCxnSpPr>
              <p:nvPr/>
            </p:nvCxnSpPr>
            <p:spPr>
              <a:xfrm>
                <a:off x="2251524" y="3385399"/>
                <a:ext cx="189300" cy="663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69" name="Google Shape;469;p10"/>
              <p:cNvCxnSpPr>
                <a:stCxn id="390" idx="6"/>
                <a:endCxn id="462" idx="2"/>
              </p:cNvCxnSpPr>
              <p:nvPr/>
            </p:nvCxnSpPr>
            <p:spPr>
              <a:xfrm>
                <a:off x="2251524" y="3525099"/>
                <a:ext cx="189300" cy="244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70" name="Google Shape;470;p10"/>
              <p:cNvCxnSpPr>
                <a:stCxn id="390" idx="6"/>
                <a:endCxn id="463" idx="2"/>
              </p:cNvCxnSpPr>
              <p:nvPr/>
            </p:nvCxnSpPr>
            <p:spPr>
              <a:xfrm>
                <a:off x="2251524" y="3525099"/>
                <a:ext cx="189300" cy="384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71" name="Google Shape;471;p10"/>
              <p:cNvCxnSpPr>
                <a:stCxn id="390" idx="6"/>
                <a:endCxn id="464" idx="2"/>
              </p:cNvCxnSpPr>
              <p:nvPr/>
            </p:nvCxnSpPr>
            <p:spPr>
              <a:xfrm>
                <a:off x="2251524" y="3525099"/>
                <a:ext cx="189300" cy="523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72" name="Google Shape;472;p10"/>
              <p:cNvCxnSpPr>
                <a:stCxn id="391" idx="6"/>
                <a:endCxn id="462" idx="2"/>
              </p:cNvCxnSpPr>
              <p:nvPr/>
            </p:nvCxnSpPr>
            <p:spPr>
              <a:xfrm>
                <a:off x="2251524" y="3664799"/>
                <a:ext cx="189300" cy="104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73" name="Google Shape;473;p10"/>
              <p:cNvCxnSpPr>
                <a:stCxn id="391" idx="6"/>
                <a:endCxn id="463" idx="2"/>
              </p:cNvCxnSpPr>
              <p:nvPr/>
            </p:nvCxnSpPr>
            <p:spPr>
              <a:xfrm>
                <a:off x="2251524" y="3664799"/>
                <a:ext cx="189300" cy="244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74" name="Google Shape;474;p10"/>
              <p:cNvCxnSpPr>
                <a:stCxn id="391" idx="6"/>
                <a:endCxn id="464" idx="2"/>
              </p:cNvCxnSpPr>
              <p:nvPr/>
            </p:nvCxnSpPr>
            <p:spPr>
              <a:xfrm>
                <a:off x="2251524" y="3664799"/>
                <a:ext cx="189300" cy="384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75" name="Google Shape;475;p10"/>
              <p:cNvCxnSpPr>
                <a:stCxn id="392" idx="6"/>
                <a:endCxn id="462" idx="2"/>
              </p:cNvCxnSpPr>
              <p:nvPr/>
            </p:nvCxnSpPr>
            <p:spPr>
              <a:xfrm flipH="1" rot="10800000">
                <a:off x="2251524" y="3769699"/>
                <a:ext cx="189300" cy="34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76" name="Google Shape;476;p10"/>
              <p:cNvCxnSpPr>
                <a:stCxn id="392" idx="6"/>
                <a:endCxn id="463" idx="2"/>
              </p:cNvCxnSpPr>
              <p:nvPr/>
            </p:nvCxnSpPr>
            <p:spPr>
              <a:xfrm>
                <a:off x="2251524" y="3804499"/>
                <a:ext cx="189300" cy="104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77" name="Google Shape;477;p10"/>
              <p:cNvCxnSpPr>
                <a:stCxn id="392" idx="6"/>
                <a:endCxn id="464" idx="2"/>
              </p:cNvCxnSpPr>
              <p:nvPr/>
            </p:nvCxnSpPr>
            <p:spPr>
              <a:xfrm>
                <a:off x="2251524" y="3804499"/>
                <a:ext cx="189300" cy="244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78" name="Google Shape;478;p10"/>
              <p:cNvCxnSpPr>
                <a:stCxn id="393" idx="6"/>
                <a:endCxn id="462" idx="2"/>
              </p:cNvCxnSpPr>
              <p:nvPr/>
            </p:nvCxnSpPr>
            <p:spPr>
              <a:xfrm flipH="1" rot="10800000">
                <a:off x="2251524" y="3769599"/>
                <a:ext cx="189300" cy="174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79" name="Google Shape;479;p10"/>
              <p:cNvCxnSpPr>
                <a:stCxn id="393" idx="6"/>
                <a:endCxn id="463" idx="2"/>
              </p:cNvCxnSpPr>
              <p:nvPr/>
            </p:nvCxnSpPr>
            <p:spPr>
              <a:xfrm flipH="1" rot="10800000">
                <a:off x="2251524" y="3909399"/>
                <a:ext cx="189300" cy="34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80" name="Google Shape;480;p10"/>
              <p:cNvCxnSpPr>
                <a:stCxn id="393" idx="6"/>
                <a:endCxn id="464" idx="2"/>
              </p:cNvCxnSpPr>
              <p:nvPr/>
            </p:nvCxnSpPr>
            <p:spPr>
              <a:xfrm>
                <a:off x="2251524" y="3944199"/>
                <a:ext cx="189300" cy="104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81" name="Google Shape;481;p10"/>
              <p:cNvCxnSpPr>
                <a:stCxn id="394" idx="6"/>
                <a:endCxn id="464" idx="2"/>
              </p:cNvCxnSpPr>
              <p:nvPr/>
            </p:nvCxnSpPr>
            <p:spPr>
              <a:xfrm flipH="1" rot="10800000">
                <a:off x="2251524" y="4049099"/>
                <a:ext cx="189300" cy="34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82" name="Google Shape;482;p10"/>
              <p:cNvCxnSpPr>
                <a:stCxn id="394" idx="6"/>
                <a:endCxn id="463" idx="2"/>
              </p:cNvCxnSpPr>
              <p:nvPr/>
            </p:nvCxnSpPr>
            <p:spPr>
              <a:xfrm flipH="1" rot="10800000">
                <a:off x="2251524" y="3909299"/>
                <a:ext cx="189300" cy="174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83" name="Google Shape;483;p10"/>
              <p:cNvCxnSpPr>
                <a:stCxn id="394" idx="6"/>
                <a:endCxn id="462" idx="2"/>
              </p:cNvCxnSpPr>
              <p:nvPr/>
            </p:nvCxnSpPr>
            <p:spPr>
              <a:xfrm flipH="1" rot="10800000">
                <a:off x="2251524" y="3769499"/>
                <a:ext cx="189300" cy="31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84" name="Google Shape;484;p10"/>
              <p:cNvCxnSpPr>
                <a:stCxn id="395" idx="6"/>
                <a:endCxn id="464" idx="2"/>
              </p:cNvCxnSpPr>
              <p:nvPr/>
            </p:nvCxnSpPr>
            <p:spPr>
              <a:xfrm flipH="1" rot="10800000">
                <a:off x="2251524" y="4048999"/>
                <a:ext cx="189300" cy="174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85" name="Google Shape;485;p10"/>
              <p:cNvCxnSpPr>
                <a:stCxn id="395" idx="6"/>
                <a:endCxn id="462" idx="2"/>
              </p:cNvCxnSpPr>
              <p:nvPr/>
            </p:nvCxnSpPr>
            <p:spPr>
              <a:xfrm flipH="1" rot="10800000">
                <a:off x="2251524" y="3769699"/>
                <a:ext cx="189300" cy="453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86" name="Google Shape;486;p10"/>
              <p:cNvCxnSpPr>
                <a:stCxn id="395" idx="6"/>
                <a:endCxn id="463" idx="2"/>
              </p:cNvCxnSpPr>
              <p:nvPr/>
            </p:nvCxnSpPr>
            <p:spPr>
              <a:xfrm flipH="1" rot="10800000">
                <a:off x="2251524" y="3909199"/>
                <a:ext cx="189300" cy="31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87" name="Google Shape;487;p10"/>
              <p:cNvCxnSpPr>
                <a:stCxn id="396" idx="6"/>
                <a:endCxn id="462" idx="2"/>
              </p:cNvCxnSpPr>
              <p:nvPr/>
            </p:nvCxnSpPr>
            <p:spPr>
              <a:xfrm flipH="1" rot="10800000">
                <a:off x="2251524" y="3769599"/>
                <a:ext cx="189300" cy="59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88" name="Google Shape;488;p10"/>
              <p:cNvCxnSpPr>
                <a:stCxn id="396" idx="6"/>
                <a:endCxn id="463" idx="2"/>
              </p:cNvCxnSpPr>
              <p:nvPr/>
            </p:nvCxnSpPr>
            <p:spPr>
              <a:xfrm flipH="1" rot="10800000">
                <a:off x="2251524" y="3909399"/>
                <a:ext cx="189300" cy="453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89" name="Google Shape;489;p10"/>
              <p:cNvCxnSpPr>
                <a:stCxn id="396" idx="6"/>
                <a:endCxn id="464" idx="2"/>
              </p:cNvCxnSpPr>
              <p:nvPr/>
            </p:nvCxnSpPr>
            <p:spPr>
              <a:xfrm flipH="1" rot="10800000">
                <a:off x="2251524" y="4048899"/>
                <a:ext cx="189300" cy="31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490" name="Google Shape;490;p10"/>
            <p:cNvGrpSpPr/>
            <p:nvPr/>
          </p:nvGrpSpPr>
          <p:grpSpPr>
            <a:xfrm>
              <a:off x="1496774" y="3385299"/>
              <a:ext cx="204600" cy="978100"/>
              <a:chOff x="1496774" y="3385299"/>
              <a:chExt cx="204600" cy="978100"/>
            </a:xfrm>
          </p:grpSpPr>
          <p:cxnSp>
            <p:nvCxnSpPr>
              <p:cNvPr id="491" name="Google Shape;491;p10"/>
              <p:cNvCxnSpPr>
                <a:stCxn id="308" idx="6"/>
                <a:endCxn id="381" idx="2"/>
              </p:cNvCxnSpPr>
              <p:nvPr/>
            </p:nvCxnSpPr>
            <p:spPr>
              <a:xfrm>
                <a:off x="1496774" y="3385399"/>
                <a:ext cx="204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2" name="Google Shape;492;p10"/>
              <p:cNvCxnSpPr>
                <a:stCxn id="308" idx="6"/>
                <a:endCxn id="382" idx="2"/>
              </p:cNvCxnSpPr>
              <p:nvPr/>
            </p:nvCxnSpPr>
            <p:spPr>
              <a:xfrm>
                <a:off x="1496774" y="33853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3" name="Google Shape;493;p10"/>
              <p:cNvCxnSpPr>
                <a:stCxn id="308" idx="6"/>
                <a:endCxn id="383" idx="2"/>
              </p:cNvCxnSpPr>
              <p:nvPr/>
            </p:nvCxnSpPr>
            <p:spPr>
              <a:xfrm>
                <a:off x="1496774" y="3385399"/>
                <a:ext cx="2046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4" name="Google Shape;494;p10"/>
              <p:cNvCxnSpPr>
                <a:stCxn id="308" idx="6"/>
                <a:endCxn id="384" idx="2"/>
              </p:cNvCxnSpPr>
              <p:nvPr/>
            </p:nvCxnSpPr>
            <p:spPr>
              <a:xfrm>
                <a:off x="1496774" y="3385399"/>
                <a:ext cx="2046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5" name="Google Shape;495;p10"/>
              <p:cNvCxnSpPr>
                <a:stCxn id="308" idx="6"/>
                <a:endCxn id="385" idx="2"/>
              </p:cNvCxnSpPr>
              <p:nvPr/>
            </p:nvCxnSpPr>
            <p:spPr>
              <a:xfrm>
                <a:off x="1496774" y="3385399"/>
                <a:ext cx="2046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6" name="Google Shape;496;p10"/>
              <p:cNvCxnSpPr>
                <a:stCxn id="308" idx="6"/>
                <a:endCxn id="386" idx="2"/>
              </p:cNvCxnSpPr>
              <p:nvPr/>
            </p:nvCxnSpPr>
            <p:spPr>
              <a:xfrm>
                <a:off x="1496774" y="3385399"/>
                <a:ext cx="2046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7" name="Google Shape;497;p10"/>
              <p:cNvCxnSpPr>
                <a:stCxn id="308" idx="6"/>
                <a:endCxn id="387" idx="2"/>
              </p:cNvCxnSpPr>
              <p:nvPr/>
            </p:nvCxnSpPr>
            <p:spPr>
              <a:xfrm>
                <a:off x="1496774" y="3385399"/>
                <a:ext cx="204600" cy="83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8" name="Google Shape;498;p10"/>
              <p:cNvCxnSpPr>
                <a:stCxn id="308" idx="6"/>
                <a:endCxn id="388" idx="2"/>
              </p:cNvCxnSpPr>
              <p:nvPr/>
            </p:nvCxnSpPr>
            <p:spPr>
              <a:xfrm>
                <a:off x="1496774" y="3385399"/>
                <a:ext cx="204600" cy="97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9" name="Google Shape;499;p10"/>
              <p:cNvCxnSpPr>
                <a:stCxn id="309" idx="6"/>
                <a:endCxn id="388" idx="2"/>
              </p:cNvCxnSpPr>
              <p:nvPr/>
            </p:nvCxnSpPr>
            <p:spPr>
              <a:xfrm>
                <a:off x="1496774" y="3525099"/>
                <a:ext cx="204600" cy="83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0" name="Google Shape;500;p10"/>
              <p:cNvCxnSpPr>
                <a:stCxn id="309" idx="6"/>
                <a:endCxn id="387" idx="2"/>
              </p:cNvCxnSpPr>
              <p:nvPr/>
            </p:nvCxnSpPr>
            <p:spPr>
              <a:xfrm>
                <a:off x="1496774" y="3525099"/>
                <a:ext cx="2046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1" name="Google Shape;501;p10"/>
              <p:cNvCxnSpPr>
                <a:stCxn id="309" idx="6"/>
                <a:endCxn id="386" idx="2"/>
              </p:cNvCxnSpPr>
              <p:nvPr/>
            </p:nvCxnSpPr>
            <p:spPr>
              <a:xfrm>
                <a:off x="1496774" y="3525099"/>
                <a:ext cx="2046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2" name="Google Shape;502;p10"/>
              <p:cNvCxnSpPr>
                <a:stCxn id="309" idx="6"/>
                <a:endCxn id="385" idx="2"/>
              </p:cNvCxnSpPr>
              <p:nvPr/>
            </p:nvCxnSpPr>
            <p:spPr>
              <a:xfrm>
                <a:off x="1496774" y="3525099"/>
                <a:ext cx="2046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3" name="Google Shape;503;p10"/>
              <p:cNvCxnSpPr>
                <a:stCxn id="309" idx="6"/>
                <a:endCxn id="384" idx="2"/>
              </p:cNvCxnSpPr>
              <p:nvPr/>
            </p:nvCxnSpPr>
            <p:spPr>
              <a:xfrm>
                <a:off x="1496774" y="3525099"/>
                <a:ext cx="2046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4" name="Google Shape;504;p10"/>
              <p:cNvCxnSpPr>
                <a:stCxn id="309" idx="6"/>
                <a:endCxn id="383" idx="2"/>
              </p:cNvCxnSpPr>
              <p:nvPr/>
            </p:nvCxnSpPr>
            <p:spPr>
              <a:xfrm>
                <a:off x="1496774" y="35250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5" name="Google Shape;505;p10"/>
              <p:cNvCxnSpPr>
                <a:stCxn id="309" idx="6"/>
                <a:endCxn id="382" idx="2"/>
              </p:cNvCxnSpPr>
              <p:nvPr/>
            </p:nvCxnSpPr>
            <p:spPr>
              <a:xfrm>
                <a:off x="1496774" y="3525099"/>
                <a:ext cx="204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6" name="Google Shape;506;p10"/>
              <p:cNvCxnSpPr>
                <a:stCxn id="309" idx="6"/>
                <a:endCxn id="381" idx="2"/>
              </p:cNvCxnSpPr>
              <p:nvPr/>
            </p:nvCxnSpPr>
            <p:spPr>
              <a:xfrm flipH="1" rot="10800000">
                <a:off x="1496774" y="33852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7" name="Google Shape;507;p10"/>
              <p:cNvCxnSpPr>
                <a:stCxn id="310" idx="6"/>
                <a:endCxn id="381" idx="2"/>
              </p:cNvCxnSpPr>
              <p:nvPr/>
            </p:nvCxnSpPr>
            <p:spPr>
              <a:xfrm flipH="1" rot="10800000">
                <a:off x="1496774" y="3385499"/>
                <a:ext cx="2046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8" name="Google Shape;508;p10"/>
              <p:cNvCxnSpPr>
                <a:stCxn id="310" idx="6"/>
                <a:endCxn id="382" idx="2"/>
              </p:cNvCxnSpPr>
              <p:nvPr/>
            </p:nvCxnSpPr>
            <p:spPr>
              <a:xfrm flipH="1" rot="10800000">
                <a:off x="1496774" y="35249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9" name="Google Shape;509;p10"/>
              <p:cNvCxnSpPr>
                <a:stCxn id="310" idx="6"/>
                <a:endCxn id="383" idx="2"/>
              </p:cNvCxnSpPr>
              <p:nvPr/>
            </p:nvCxnSpPr>
            <p:spPr>
              <a:xfrm>
                <a:off x="1496774" y="3664799"/>
                <a:ext cx="204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0" name="Google Shape;510;p10"/>
              <p:cNvCxnSpPr>
                <a:stCxn id="310" idx="6"/>
                <a:endCxn id="384" idx="2"/>
              </p:cNvCxnSpPr>
              <p:nvPr/>
            </p:nvCxnSpPr>
            <p:spPr>
              <a:xfrm>
                <a:off x="1496774" y="36647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1" name="Google Shape;511;p10"/>
              <p:cNvCxnSpPr>
                <a:stCxn id="310" idx="6"/>
                <a:endCxn id="385" idx="2"/>
              </p:cNvCxnSpPr>
              <p:nvPr/>
            </p:nvCxnSpPr>
            <p:spPr>
              <a:xfrm>
                <a:off x="1496774" y="3664799"/>
                <a:ext cx="2046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2" name="Google Shape;512;p10"/>
              <p:cNvCxnSpPr>
                <a:stCxn id="310" idx="6"/>
                <a:endCxn id="386" idx="2"/>
              </p:cNvCxnSpPr>
              <p:nvPr/>
            </p:nvCxnSpPr>
            <p:spPr>
              <a:xfrm>
                <a:off x="1496774" y="3664799"/>
                <a:ext cx="2046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3" name="Google Shape;513;p10"/>
              <p:cNvCxnSpPr>
                <a:stCxn id="310" idx="6"/>
                <a:endCxn id="387" idx="2"/>
              </p:cNvCxnSpPr>
              <p:nvPr/>
            </p:nvCxnSpPr>
            <p:spPr>
              <a:xfrm>
                <a:off x="1496774" y="3664799"/>
                <a:ext cx="2046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4" name="Google Shape;514;p10"/>
              <p:cNvCxnSpPr>
                <a:stCxn id="310" idx="6"/>
                <a:endCxn id="388" idx="2"/>
              </p:cNvCxnSpPr>
              <p:nvPr/>
            </p:nvCxnSpPr>
            <p:spPr>
              <a:xfrm>
                <a:off x="1496774" y="3664799"/>
                <a:ext cx="2046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5" name="Google Shape;515;p10"/>
              <p:cNvCxnSpPr>
                <a:stCxn id="311" idx="6"/>
                <a:endCxn id="388" idx="2"/>
              </p:cNvCxnSpPr>
              <p:nvPr/>
            </p:nvCxnSpPr>
            <p:spPr>
              <a:xfrm>
                <a:off x="1496774" y="3804499"/>
                <a:ext cx="2046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6" name="Google Shape;516;p10"/>
              <p:cNvCxnSpPr>
                <a:stCxn id="311" idx="6"/>
                <a:endCxn id="387" idx="2"/>
              </p:cNvCxnSpPr>
              <p:nvPr/>
            </p:nvCxnSpPr>
            <p:spPr>
              <a:xfrm>
                <a:off x="1496774" y="3804499"/>
                <a:ext cx="2046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7" name="Google Shape;517;p10"/>
              <p:cNvCxnSpPr>
                <a:stCxn id="311" idx="6"/>
                <a:endCxn id="386" idx="2"/>
              </p:cNvCxnSpPr>
              <p:nvPr/>
            </p:nvCxnSpPr>
            <p:spPr>
              <a:xfrm>
                <a:off x="1496774" y="3804499"/>
                <a:ext cx="2046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8" name="Google Shape;518;p10"/>
              <p:cNvCxnSpPr>
                <a:stCxn id="311" idx="6"/>
                <a:endCxn id="385" idx="2"/>
              </p:cNvCxnSpPr>
              <p:nvPr/>
            </p:nvCxnSpPr>
            <p:spPr>
              <a:xfrm>
                <a:off x="1496774" y="38044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9" name="Google Shape;519;p10"/>
              <p:cNvCxnSpPr>
                <a:stCxn id="311" idx="6"/>
                <a:endCxn id="384" idx="2"/>
              </p:cNvCxnSpPr>
              <p:nvPr/>
            </p:nvCxnSpPr>
            <p:spPr>
              <a:xfrm>
                <a:off x="1496774" y="3804499"/>
                <a:ext cx="204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0" name="Google Shape;520;p10"/>
              <p:cNvCxnSpPr>
                <a:stCxn id="311" idx="6"/>
                <a:endCxn id="383" idx="2"/>
              </p:cNvCxnSpPr>
              <p:nvPr/>
            </p:nvCxnSpPr>
            <p:spPr>
              <a:xfrm flipH="1" rot="10800000">
                <a:off x="1496774" y="36646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1" name="Google Shape;521;p10"/>
              <p:cNvCxnSpPr>
                <a:stCxn id="311" idx="6"/>
                <a:endCxn id="382" idx="2"/>
              </p:cNvCxnSpPr>
              <p:nvPr/>
            </p:nvCxnSpPr>
            <p:spPr>
              <a:xfrm flipH="1" rot="10800000">
                <a:off x="1496774" y="3525199"/>
                <a:ext cx="2046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2" name="Google Shape;522;p10"/>
              <p:cNvCxnSpPr>
                <a:stCxn id="311" idx="6"/>
                <a:endCxn id="381" idx="2"/>
              </p:cNvCxnSpPr>
              <p:nvPr/>
            </p:nvCxnSpPr>
            <p:spPr>
              <a:xfrm flipH="1" rot="10800000">
                <a:off x="1496774" y="3385399"/>
                <a:ext cx="2046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3" name="Google Shape;523;p10"/>
              <p:cNvCxnSpPr>
                <a:stCxn id="312" idx="6"/>
                <a:endCxn id="388" idx="2"/>
              </p:cNvCxnSpPr>
              <p:nvPr/>
            </p:nvCxnSpPr>
            <p:spPr>
              <a:xfrm>
                <a:off x="1496774" y="3944199"/>
                <a:ext cx="2046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4" name="Google Shape;524;p10"/>
              <p:cNvCxnSpPr>
                <a:stCxn id="312" idx="6"/>
                <a:endCxn id="387" idx="2"/>
              </p:cNvCxnSpPr>
              <p:nvPr/>
            </p:nvCxnSpPr>
            <p:spPr>
              <a:xfrm>
                <a:off x="1496774" y="3944199"/>
                <a:ext cx="2046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5" name="Google Shape;525;p10"/>
              <p:cNvCxnSpPr>
                <a:stCxn id="312" idx="6"/>
                <a:endCxn id="386" idx="2"/>
              </p:cNvCxnSpPr>
              <p:nvPr/>
            </p:nvCxnSpPr>
            <p:spPr>
              <a:xfrm>
                <a:off x="1496774" y="39441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6" name="Google Shape;526;p10"/>
              <p:cNvCxnSpPr>
                <a:stCxn id="312" idx="6"/>
                <a:endCxn id="385" idx="2"/>
              </p:cNvCxnSpPr>
              <p:nvPr/>
            </p:nvCxnSpPr>
            <p:spPr>
              <a:xfrm>
                <a:off x="1496774" y="3944199"/>
                <a:ext cx="204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7" name="Google Shape;527;p10"/>
              <p:cNvCxnSpPr>
                <a:stCxn id="312" idx="6"/>
                <a:endCxn id="384" idx="2"/>
              </p:cNvCxnSpPr>
              <p:nvPr/>
            </p:nvCxnSpPr>
            <p:spPr>
              <a:xfrm flipH="1" rot="10800000">
                <a:off x="1496774" y="38043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8" name="Google Shape;528;p10"/>
              <p:cNvCxnSpPr>
                <a:stCxn id="312" idx="6"/>
                <a:endCxn id="383" idx="2"/>
              </p:cNvCxnSpPr>
              <p:nvPr/>
            </p:nvCxnSpPr>
            <p:spPr>
              <a:xfrm flipH="1" rot="10800000">
                <a:off x="1496774" y="3664899"/>
                <a:ext cx="2046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9" name="Google Shape;529;p10"/>
              <p:cNvCxnSpPr>
                <a:stCxn id="312" idx="6"/>
                <a:endCxn id="382" idx="2"/>
              </p:cNvCxnSpPr>
              <p:nvPr/>
            </p:nvCxnSpPr>
            <p:spPr>
              <a:xfrm flipH="1" rot="10800000">
                <a:off x="1496774" y="3525099"/>
                <a:ext cx="2046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0" name="Google Shape;530;p10"/>
              <p:cNvCxnSpPr>
                <a:stCxn id="312" idx="6"/>
                <a:endCxn id="381" idx="2"/>
              </p:cNvCxnSpPr>
              <p:nvPr/>
            </p:nvCxnSpPr>
            <p:spPr>
              <a:xfrm flipH="1" rot="10800000">
                <a:off x="1496774" y="3385299"/>
                <a:ext cx="2046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1" name="Google Shape;531;p10"/>
              <p:cNvCxnSpPr>
                <a:stCxn id="313" idx="6"/>
                <a:endCxn id="388" idx="2"/>
              </p:cNvCxnSpPr>
              <p:nvPr/>
            </p:nvCxnSpPr>
            <p:spPr>
              <a:xfrm>
                <a:off x="1496774" y="4083899"/>
                <a:ext cx="2046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2" name="Google Shape;532;p10"/>
              <p:cNvCxnSpPr>
                <a:stCxn id="313" idx="6"/>
                <a:endCxn id="387" idx="2"/>
              </p:cNvCxnSpPr>
              <p:nvPr/>
            </p:nvCxnSpPr>
            <p:spPr>
              <a:xfrm>
                <a:off x="1496774" y="40838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3" name="Google Shape;533;p10"/>
              <p:cNvCxnSpPr>
                <a:stCxn id="313" idx="6"/>
                <a:endCxn id="386" idx="2"/>
              </p:cNvCxnSpPr>
              <p:nvPr/>
            </p:nvCxnSpPr>
            <p:spPr>
              <a:xfrm>
                <a:off x="1496774" y="4083899"/>
                <a:ext cx="204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4" name="Google Shape;534;p10"/>
              <p:cNvCxnSpPr>
                <a:stCxn id="313" idx="6"/>
                <a:endCxn id="385" idx="2"/>
              </p:cNvCxnSpPr>
              <p:nvPr/>
            </p:nvCxnSpPr>
            <p:spPr>
              <a:xfrm flipH="1" rot="10800000">
                <a:off x="1496774" y="39440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5" name="Google Shape;535;p10"/>
              <p:cNvCxnSpPr>
                <a:stCxn id="313" idx="6"/>
                <a:endCxn id="384" idx="2"/>
              </p:cNvCxnSpPr>
              <p:nvPr/>
            </p:nvCxnSpPr>
            <p:spPr>
              <a:xfrm flipH="1" rot="10800000">
                <a:off x="1496774" y="3804599"/>
                <a:ext cx="2046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6" name="Google Shape;536;p10"/>
              <p:cNvCxnSpPr>
                <a:stCxn id="313" idx="6"/>
                <a:endCxn id="383" idx="2"/>
              </p:cNvCxnSpPr>
              <p:nvPr/>
            </p:nvCxnSpPr>
            <p:spPr>
              <a:xfrm flipH="1" rot="10800000">
                <a:off x="1496774" y="3664799"/>
                <a:ext cx="2046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7" name="Google Shape;537;p10"/>
              <p:cNvCxnSpPr>
                <a:stCxn id="313" idx="6"/>
                <a:endCxn id="382" idx="2"/>
              </p:cNvCxnSpPr>
              <p:nvPr/>
            </p:nvCxnSpPr>
            <p:spPr>
              <a:xfrm flipH="1" rot="10800000">
                <a:off x="1496774" y="3524999"/>
                <a:ext cx="2046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8" name="Google Shape;538;p10"/>
              <p:cNvCxnSpPr>
                <a:stCxn id="313" idx="6"/>
                <a:endCxn id="381" idx="2"/>
              </p:cNvCxnSpPr>
              <p:nvPr/>
            </p:nvCxnSpPr>
            <p:spPr>
              <a:xfrm flipH="1" rot="10800000">
                <a:off x="1496774" y="3385499"/>
                <a:ext cx="2046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9" name="Google Shape;539;p10"/>
              <p:cNvCxnSpPr>
                <a:stCxn id="314" idx="6"/>
                <a:endCxn id="388" idx="2"/>
              </p:cNvCxnSpPr>
              <p:nvPr/>
            </p:nvCxnSpPr>
            <p:spPr>
              <a:xfrm>
                <a:off x="1496774" y="42235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0" name="Google Shape;540;p10"/>
              <p:cNvCxnSpPr>
                <a:stCxn id="314" idx="6"/>
                <a:endCxn id="387" idx="2"/>
              </p:cNvCxnSpPr>
              <p:nvPr/>
            </p:nvCxnSpPr>
            <p:spPr>
              <a:xfrm>
                <a:off x="1496774" y="4223599"/>
                <a:ext cx="204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1" name="Google Shape;541;p10"/>
              <p:cNvCxnSpPr>
                <a:stCxn id="314" idx="6"/>
                <a:endCxn id="386" idx="2"/>
              </p:cNvCxnSpPr>
              <p:nvPr/>
            </p:nvCxnSpPr>
            <p:spPr>
              <a:xfrm flipH="1" rot="10800000">
                <a:off x="1496774" y="40837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2" name="Google Shape;542;p10"/>
              <p:cNvCxnSpPr>
                <a:stCxn id="314" idx="6"/>
                <a:endCxn id="385" idx="2"/>
              </p:cNvCxnSpPr>
              <p:nvPr/>
            </p:nvCxnSpPr>
            <p:spPr>
              <a:xfrm flipH="1" rot="10800000">
                <a:off x="1496774" y="3944299"/>
                <a:ext cx="2046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3" name="Google Shape;543;p10"/>
              <p:cNvCxnSpPr>
                <a:stCxn id="314" idx="6"/>
                <a:endCxn id="384" idx="2"/>
              </p:cNvCxnSpPr>
              <p:nvPr/>
            </p:nvCxnSpPr>
            <p:spPr>
              <a:xfrm flipH="1" rot="10800000">
                <a:off x="1496774" y="3804499"/>
                <a:ext cx="2046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4" name="Google Shape;544;p10"/>
              <p:cNvCxnSpPr>
                <a:stCxn id="314" idx="6"/>
                <a:endCxn id="383" idx="2"/>
              </p:cNvCxnSpPr>
              <p:nvPr/>
            </p:nvCxnSpPr>
            <p:spPr>
              <a:xfrm flipH="1" rot="10800000">
                <a:off x="1496774" y="3664699"/>
                <a:ext cx="2046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5" name="Google Shape;545;p10"/>
              <p:cNvCxnSpPr>
                <a:stCxn id="314" idx="6"/>
                <a:endCxn id="382" idx="2"/>
              </p:cNvCxnSpPr>
              <p:nvPr/>
            </p:nvCxnSpPr>
            <p:spPr>
              <a:xfrm flipH="1" rot="10800000">
                <a:off x="1496774" y="3525199"/>
                <a:ext cx="2046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6" name="Google Shape;546;p10"/>
              <p:cNvCxnSpPr>
                <a:stCxn id="314" idx="6"/>
                <a:endCxn id="381" idx="2"/>
              </p:cNvCxnSpPr>
              <p:nvPr/>
            </p:nvCxnSpPr>
            <p:spPr>
              <a:xfrm flipH="1" rot="10800000">
                <a:off x="1496774" y="3385399"/>
                <a:ext cx="204600" cy="83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7" name="Google Shape;547;p10"/>
              <p:cNvCxnSpPr>
                <a:stCxn id="315" idx="6"/>
                <a:endCxn id="388" idx="2"/>
              </p:cNvCxnSpPr>
              <p:nvPr/>
            </p:nvCxnSpPr>
            <p:spPr>
              <a:xfrm>
                <a:off x="1496774" y="4363299"/>
                <a:ext cx="204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8" name="Google Shape;548;p10"/>
              <p:cNvCxnSpPr>
                <a:stCxn id="315" idx="6"/>
                <a:endCxn id="387" idx="2"/>
              </p:cNvCxnSpPr>
              <p:nvPr/>
            </p:nvCxnSpPr>
            <p:spPr>
              <a:xfrm flipH="1" rot="10800000">
                <a:off x="1496774" y="42234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9" name="Google Shape;549;p10"/>
              <p:cNvCxnSpPr>
                <a:stCxn id="315" idx="6"/>
                <a:endCxn id="386" idx="2"/>
              </p:cNvCxnSpPr>
              <p:nvPr/>
            </p:nvCxnSpPr>
            <p:spPr>
              <a:xfrm flipH="1" rot="10800000">
                <a:off x="1496774" y="4083999"/>
                <a:ext cx="2046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0" name="Google Shape;550;p10"/>
              <p:cNvCxnSpPr>
                <a:stCxn id="315" idx="6"/>
                <a:endCxn id="385" idx="2"/>
              </p:cNvCxnSpPr>
              <p:nvPr/>
            </p:nvCxnSpPr>
            <p:spPr>
              <a:xfrm flipH="1" rot="10800000">
                <a:off x="1496774" y="3944199"/>
                <a:ext cx="2046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1" name="Google Shape;551;p10"/>
              <p:cNvCxnSpPr>
                <a:stCxn id="315" idx="6"/>
                <a:endCxn id="384" idx="2"/>
              </p:cNvCxnSpPr>
              <p:nvPr/>
            </p:nvCxnSpPr>
            <p:spPr>
              <a:xfrm flipH="1" rot="10800000">
                <a:off x="1496774" y="3804399"/>
                <a:ext cx="2046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2" name="Google Shape;552;p10"/>
              <p:cNvCxnSpPr>
                <a:stCxn id="315" idx="6"/>
                <a:endCxn id="383" idx="2"/>
              </p:cNvCxnSpPr>
              <p:nvPr/>
            </p:nvCxnSpPr>
            <p:spPr>
              <a:xfrm flipH="1" rot="10800000">
                <a:off x="1496774" y="3664899"/>
                <a:ext cx="2046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3" name="Google Shape;553;p10"/>
              <p:cNvCxnSpPr>
                <a:stCxn id="315" idx="6"/>
                <a:endCxn id="382" idx="2"/>
              </p:cNvCxnSpPr>
              <p:nvPr/>
            </p:nvCxnSpPr>
            <p:spPr>
              <a:xfrm flipH="1" rot="10800000">
                <a:off x="1496774" y="3525099"/>
                <a:ext cx="204600" cy="83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4" name="Google Shape;554;p10"/>
              <p:cNvCxnSpPr>
                <a:stCxn id="315" idx="6"/>
                <a:endCxn id="381" idx="2"/>
              </p:cNvCxnSpPr>
              <p:nvPr/>
            </p:nvCxnSpPr>
            <p:spPr>
              <a:xfrm flipH="1" rot="10800000">
                <a:off x="1496774" y="3385299"/>
                <a:ext cx="204600" cy="97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555" name="Google Shape;555;p10"/>
          <p:cNvGrpSpPr/>
          <p:nvPr/>
        </p:nvGrpSpPr>
        <p:grpSpPr>
          <a:xfrm>
            <a:off x="9573346" y="3468631"/>
            <a:ext cx="1619381" cy="1041237"/>
            <a:chOff x="1529461" y="5189256"/>
            <a:chExt cx="1772401" cy="1054415"/>
          </a:xfrm>
        </p:grpSpPr>
        <p:grpSp>
          <p:nvGrpSpPr>
            <p:cNvPr id="556" name="Google Shape;556;p10"/>
            <p:cNvGrpSpPr/>
            <p:nvPr/>
          </p:nvGrpSpPr>
          <p:grpSpPr>
            <a:xfrm>
              <a:off x="1954560" y="5266579"/>
              <a:ext cx="125673" cy="899768"/>
              <a:chOff x="1954560" y="5277124"/>
              <a:chExt cx="125673" cy="899768"/>
            </a:xfrm>
          </p:grpSpPr>
          <p:sp>
            <p:nvSpPr>
              <p:cNvPr id="557" name="Google Shape;557;p10"/>
              <p:cNvSpPr/>
              <p:nvPr/>
            </p:nvSpPr>
            <p:spPr>
              <a:xfrm>
                <a:off x="1954560" y="5277124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558" name="Google Shape;558;p10"/>
              <p:cNvSpPr/>
              <p:nvPr/>
            </p:nvSpPr>
            <p:spPr>
              <a:xfrm>
                <a:off x="1954560" y="5431771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559" name="Google Shape;559;p10"/>
              <p:cNvSpPr/>
              <p:nvPr/>
            </p:nvSpPr>
            <p:spPr>
              <a:xfrm>
                <a:off x="1954560" y="5586419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560" name="Google Shape;560;p10"/>
              <p:cNvSpPr/>
              <p:nvPr/>
            </p:nvSpPr>
            <p:spPr>
              <a:xfrm>
                <a:off x="1954560" y="5741067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561" name="Google Shape;561;p10"/>
              <p:cNvSpPr/>
              <p:nvPr/>
            </p:nvSpPr>
            <p:spPr>
              <a:xfrm>
                <a:off x="1954560" y="5895714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562" name="Google Shape;562;p10"/>
              <p:cNvSpPr/>
              <p:nvPr/>
            </p:nvSpPr>
            <p:spPr>
              <a:xfrm>
                <a:off x="1954560" y="6050362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</p:grpSp>
        <p:grpSp>
          <p:nvGrpSpPr>
            <p:cNvPr id="563" name="Google Shape;563;p10"/>
            <p:cNvGrpSpPr/>
            <p:nvPr/>
          </p:nvGrpSpPr>
          <p:grpSpPr>
            <a:xfrm>
              <a:off x="1529461" y="5343903"/>
              <a:ext cx="125673" cy="745120"/>
              <a:chOff x="1529461" y="5372021"/>
              <a:chExt cx="125673" cy="745120"/>
            </a:xfrm>
          </p:grpSpPr>
          <p:sp>
            <p:nvSpPr>
              <p:cNvPr id="564" name="Google Shape;564;p10"/>
              <p:cNvSpPr/>
              <p:nvPr/>
            </p:nvSpPr>
            <p:spPr>
              <a:xfrm>
                <a:off x="1529461" y="5372021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565" name="Google Shape;565;p10"/>
              <p:cNvSpPr/>
              <p:nvPr/>
            </p:nvSpPr>
            <p:spPr>
              <a:xfrm>
                <a:off x="1529461" y="5526669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566" name="Google Shape;566;p10"/>
              <p:cNvSpPr/>
              <p:nvPr/>
            </p:nvSpPr>
            <p:spPr>
              <a:xfrm>
                <a:off x="1529461" y="5681316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567" name="Google Shape;567;p10"/>
              <p:cNvSpPr/>
              <p:nvPr/>
            </p:nvSpPr>
            <p:spPr>
              <a:xfrm>
                <a:off x="1529461" y="5835964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568" name="Google Shape;568;p10"/>
              <p:cNvSpPr/>
              <p:nvPr/>
            </p:nvSpPr>
            <p:spPr>
              <a:xfrm>
                <a:off x="1529461" y="5990611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</p:grpSp>
        <p:cxnSp>
          <p:nvCxnSpPr>
            <p:cNvPr id="569" name="Google Shape;569;p10"/>
            <p:cNvCxnSpPr>
              <a:stCxn id="564" idx="6"/>
              <a:endCxn id="557" idx="2"/>
            </p:cNvCxnSpPr>
            <p:nvPr/>
          </p:nvCxnSpPr>
          <p:spPr>
            <a:xfrm flipH="1" rot="10800000">
              <a:off x="1655134" y="5329768"/>
              <a:ext cx="299400" cy="774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0" name="Google Shape;570;p10"/>
            <p:cNvCxnSpPr>
              <a:stCxn id="564" idx="6"/>
              <a:endCxn id="558" idx="2"/>
            </p:cNvCxnSpPr>
            <p:nvPr/>
          </p:nvCxnSpPr>
          <p:spPr>
            <a:xfrm>
              <a:off x="1655134" y="5407168"/>
              <a:ext cx="299400" cy="774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1" name="Google Shape;571;p10"/>
            <p:cNvCxnSpPr>
              <a:stCxn id="564" idx="6"/>
              <a:endCxn id="560" idx="2"/>
            </p:cNvCxnSpPr>
            <p:nvPr/>
          </p:nvCxnSpPr>
          <p:spPr>
            <a:xfrm>
              <a:off x="1655134" y="5407168"/>
              <a:ext cx="299400" cy="3867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2" name="Google Shape;572;p10"/>
            <p:cNvCxnSpPr>
              <a:stCxn id="564" idx="6"/>
              <a:endCxn id="562" idx="2"/>
            </p:cNvCxnSpPr>
            <p:nvPr/>
          </p:nvCxnSpPr>
          <p:spPr>
            <a:xfrm>
              <a:off x="1655134" y="5407168"/>
              <a:ext cx="299400" cy="6960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3" name="Google Shape;573;p10"/>
            <p:cNvCxnSpPr>
              <a:stCxn id="565" idx="6"/>
              <a:endCxn id="557" idx="2"/>
            </p:cNvCxnSpPr>
            <p:nvPr/>
          </p:nvCxnSpPr>
          <p:spPr>
            <a:xfrm flipH="1" rot="10800000">
              <a:off x="1655134" y="5329916"/>
              <a:ext cx="299400" cy="2319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4" name="Google Shape;574;p10"/>
            <p:cNvCxnSpPr>
              <a:stCxn id="565" idx="6"/>
              <a:endCxn id="558" idx="2"/>
            </p:cNvCxnSpPr>
            <p:nvPr/>
          </p:nvCxnSpPr>
          <p:spPr>
            <a:xfrm flipH="1" rot="10800000">
              <a:off x="1655134" y="5484416"/>
              <a:ext cx="299400" cy="774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5" name="Google Shape;575;p10"/>
            <p:cNvCxnSpPr>
              <a:stCxn id="565" idx="6"/>
              <a:endCxn id="559" idx="2"/>
            </p:cNvCxnSpPr>
            <p:nvPr/>
          </p:nvCxnSpPr>
          <p:spPr>
            <a:xfrm>
              <a:off x="1655134" y="5561816"/>
              <a:ext cx="299400" cy="774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6" name="Google Shape;576;p10"/>
            <p:cNvCxnSpPr>
              <a:stCxn id="565" idx="6"/>
              <a:endCxn id="562" idx="2"/>
            </p:cNvCxnSpPr>
            <p:nvPr/>
          </p:nvCxnSpPr>
          <p:spPr>
            <a:xfrm>
              <a:off x="1655134" y="5561816"/>
              <a:ext cx="299400" cy="5412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7" name="Google Shape;577;p10"/>
            <p:cNvCxnSpPr>
              <a:stCxn id="566" idx="6"/>
              <a:endCxn id="557" idx="2"/>
            </p:cNvCxnSpPr>
            <p:nvPr/>
          </p:nvCxnSpPr>
          <p:spPr>
            <a:xfrm flipH="1" rot="10800000">
              <a:off x="1655134" y="5329763"/>
              <a:ext cx="299400" cy="3867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8" name="Google Shape;578;p10"/>
            <p:cNvCxnSpPr>
              <a:stCxn id="566" idx="6"/>
              <a:endCxn id="560" idx="2"/>
            </p:cNvCxnSpPr>
            <p:nvPr/>
          </p:nvCxnSpPr>
          <p:spPr>
            <a:xfrm>
              <a:off x="1655134" y="5716463"/>
              <a:ext cx="299400" cy="774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9" name="Google Shape;579;p10"/>
            <p:cNvCxnSpPr>
              <a:stCxn id="566" idx="6"/>
              <a:endCxn id="562" idx="2"/>
            </p:cNvCxnSpPr>
            <p:nvPr/>
          </p:nvCxnSpPr>
          <p:spPr>
            <a:xfrm>
              <a:off x="1655134" y="5716463"/>
              <a:ext cx="299400" cy="3867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0" name="Google Shape;580;p10"/>
            <p:cNvCxnSpPr>
              <a:stCxn id="567" idx="6"/>
              <a:endCxn id="558" idx="2"/>
            </p:cNvCxnSpPr>
            <p:nvPr/>
          </p:nvCxnSpPr>
          <p:spPr>
            <a:xfrm flipH="1" rot="10800000">
              <a:off x="1655134" y="5484411"/>
              <a:ext cx="299400" cy="3867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1" name="Google Shape;581;p10"/>
            <p:cNvCxnSpPr>
              <a:stCxn id="567" idx="6"/>
              <a:endCxn id="560" idx="2"/>
            </p:cNvCxnSpPr>
            <p:nvPr/>
          </p:nvCxnSpPr>
          <p:spPr>
            <a:xfrm flipH="1" rot="10800000">
              <a:off x="1655134" y="5793711"/>
              <a:ext cx="299400" cy="774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2" name="Google Shape;582;p10"/>
            <p:cNvCxnSpPr>
              <a:stCxn id="567" idx="6"/>
              <a:endCxn id="561" idx="2"/>
            </p:cNvCxnSpPr>
            <p:nvPr/>
          </p:nvCxnSpPr>
          <p:spPr>
            <a:xfrm>
              <a:off x="1655134" y="5871111"/>
              <a:ext cx="299400" cy="774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3" name="Google Shape;583;p10"/>
            <p:cNvCxnSpPr>
              <a:stCxn id="567" idx="6"/>
              <a:endCxn id="562" idx="2"/>
            </p:cNvCxnSpPr>
            <p:nvPr/>
          </p:nvCxnSpPr>
          <p:spPr>
            <a:xfrm>
              <a:off x="1655134" y="5871111"/>
              <a:ext cx="299400" cy="2319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4" name="Google Shape;584;p10"/>
            <p:cNvCxnSpPr>
              <a:stCxn id="568" idx="6"/>
              <a:endCxn id="562" idx="2"/>
            </p:cNvCxnSpPr>
            <p:nvPr/>
          </p:nvCxnSpPr>
          <p:spPr>
            <a:xfrm>
              <a:off x="1655134" y="6025758"/>
              <a:ext cx="299400" cy="774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5" name="Google Shape;585;p10"/>
            <p:cNvCxnSpPr>
              <a:stCxn id="557" idx="6"/>
              <a:endCxn id="586" idx="2"/>
            </p:cNvCxnSpPr>
            <p:nvPr/>
          </p:nvCxnSpPr>
          <p:spPr>
            <a:xfrm>
              <a:off x="2080233" y="5329844"/>
              <a:ext cx="269100" cy="1545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7" name="Google Shape;587;p10"/>
            <p:cNvCxnSpPr>
              <a:stCxn id="557" idx="6"/>
              <a:endCxn id="588" idx="2"/>
            </p:cNvCxnSpPr>
            <p:nvPr/>
          </p:nvCxnSpPr>
          <p:spPr>
            <a:xfrm>
              <a:off x="2080233" y="5329844"/>
              <a:ext cx="269100" cy="3093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9" name="Google Shape;589;p10"/>
            <p:cNvCxnSpPr>
              <a:stCxn id="557" idx="6"/>
              <a:endCxn id="590" idx="2"/>
            </p:cNvCxnSpPr>
            <p:nvPr/>
          </p:nvCxnSpPr>
          <p:spPr>
            <a:xfrm>
              <a:off x="2080233" y="5329844"/>
              <a:ext cx="269100" cy="6186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1" name="Google Shape;591;p10"/>
            <p:cNvCxnSpPr>
              <a:stCxn id="558" idx="6"/>
              <a:endCxn id="586" idx="2"/>
            </p:cNvCxnSpPr>
            <p:nvPr/>
          </p:nvCxnSpPr>
          <p:spPr>
            <a:xfrm>
              <a:off x="2080233" y="5484491"/>
              <a:ext cx="269100" cy="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2" name="Google Shape;592;p10"/>
            <p:cNvCxnSpPr>
              <a:stCxn id="558" idx="6"/>
              <a:endCxn id="588" idx="2"/>
            </p:cNvCxnSpPr>
            <p:nvPr/>
          </p:nvCxnSpPr>
          <p:spPr>
            <a:xfrm>
              <a:off x="2080233" y="5484491"/>
              <a:ext cx="269100" cy="1545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3" name="Google Shape;593;p10"/>
            <p:cNvCxnSpPr>
              <a:stCxn id="559" idx="6"/>
              <a:endCxn id="586" idx="2"/>
            </p:cNvCxnSpPr>
            <p:nvPr/>
          </p:nvCxnSpPr>
          <p:spPr>
            <a:xfrm flipH="1" rot="10800000">
              <a:off x="2080233" y="5484639"/>
              <a:ext cx="269100" cy="1545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4" name="Google Shape;594;p10"/>
            <p:cNvCxnSpPr>
              <a:stCxn id="559" idx="6"/>
              <a:endCxn id="588" idx="2"/>
            </p:cNvCxnSpPr>
            <p:nvPr/>
          </p:nvCxnSpPr>
          <p:spPr>
            <a:xfrm>
              <a:off x="2080233" y="5639139"/>
              <a:ext cx="269100" cy="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5" name="Google Shape;595;p10"/>
            <p:cNvCxnSpPr>
              <a:stCxn id="559" idx="6"/>
              <a:endCxn id="590" idx="2"/>
            </p:cNvCxnSpPr>
            <p:nvPr/>
          </p:nvCxnSpPr>
          <p:spPr>
            <a:xfrm>
              <a:off x="2080233" y="5639139"/>
              <a:ext cx="269100" cy="3093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6" name="Google Shape;596;p10"/>
            <p:cNvCxnSpPr>
              <a:stCxn id="560" idx="6"/>
              <a:endCxn id="590" idx="2"/>
            </p:cNvCxnSpPr>
            <p:nvPr/>
          </p:nvCxnSpPr>
          <p:spPr>
            <a:xfrm>
              <a:off x="2080233" y="5793787"/>
              <a:ext cx="269100" cy="1545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7" name="Google Shape;597;p10"/>
            <p:cNvCxnSpPr>
              <a:stCxn id="561" idx="6"/>
              <a:endCxn id="588" idx="2"/>
            </p:cNvCxnSpPr>
            <p:nvPr/>
          </p:nvCxnSpPr>
          <p:spPr>
            <a:xfrm flipH="1" rot="10800000">
              <a:off x="2080233" y="5639134"/>
              <a:ext cx="269100" cy="3093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8" name="Google Shape;598;p10"/>
            <p:cNvCxnSpPr>
              <a:stCxn id="561" idx="6"/>
              <a:endCxn id="599" idx="2"/>
            </p:cNvCxnSpPr>
            <p:nvPr/>
          </p:nvCxnSpPr>
          <p:spPr>
            <a:xfrm flipH="1" rot="10800000">
              <a:off x="2080233" y="5793934"/>
              <a:ext cx="269100" cy="1545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0" name="Google Shape;600;p10"/>
            <p:cNvCxnSpPr>
              <a:stCxn id="561" idx="6"/>
              <a:endCxn id="590" idx="2"/>
            </p:cNvCxnSpPr>
            <p:nvPr/>
          </p:nvCxnSpPr>
          <p:spPr>
            <a:xfrm>
              <a:off x="2080233" y="5948434"/>
              <a:ext cx="269100" cy="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1" name="Google Shape;601;p10"/>
            <p:cNvCxnSpPr>
              <a:stCxn id="562" idx="6"/>
              <a:endCxn id="599" idx="2"/>
            </p:cNvCxnSpPr>
            <p:nvPr/>
          </p:nvCxnSpPr>
          <p:spPr>
            <a:xfrm flipH="1" rot="10800000">
              <a:off x="2080233" y="5793782"/>
              <a:ext cx="269100" cy="3093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2" name="Google Shape;602;p10"/>
            <p:cNvCxnSpPr>
              <a:stCxn id="562" idx="6"/>
              <a:endCxn id="590" idx="2"/>
            </p:cNvCxnSpPr>
            <p:nvPr/>
          </p:nvCxnSpPr>
          <p:spPr>
            <a:xfrm flipH="1" rot="10800000">
              <a:off x="2080233" y="5948582"/>
              <a:ext cx="269100" cy="1545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603" name="Google Shape;603;p10"/>
            <p:cNvGrpSpPr/>
            <p:nvPr/>
          </p:nvGrpSpPr>
          <p:grpSpPr>
            <a:xfrm>
              <a:off x="2768066" y="5189256"/>
              <a:ext cx="125673" cy="1054415"/>
              <a:chOff x="2768066" y="5189256"/>
              <a:chExt cx="125673" cy="1054415"/>
            </a:xfrm>
          </p:grpSpPr>
          <p:sp>
            <p:nvSpPr>
              <p:cNvPr id="604" name="Google Shape;604;p10"/>
              <p:cNvSpPr/>
              <p:nvPr/>
            </p:nvSpPr>
            <p:spPr>
              <a:xfrm>
                <a:off x="2768066" y="5189256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605" name="Google Shape;605;p10"/>
              <p:cNvSpPr/>
              <p:nvPr/>
            </p:nvSpPr>
            <p:spPr>
              <a:xfrm>
                <a:off x="2768066" y="5343904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606" name="Google Shape;606;p10"/>
              <p:cNvSpPr/>
              <p:nvPr/>
            </p:nvSpPr>
            <p:spPr>
              <a:xfrm>
                <a:off x="2768066" y="5498551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607" name="Google Shape;607;p10"/>
              <p:cNvSpPr/>
              <p:nvPr/>
            </p:nvSpPr>
            <p:spPr>
              <a:xfrm>
                <a:off x="2768066" y="5653199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608" name="Google Shape;608;p10"/>
              <p:cNvSpPr/>
              <p:nvPr/>
            </p:nvSpPr>
            <p:spPr>
              <a:xfrm>
                <a:off x="2768066" y="5807846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609" name="Google Shape;609;p10"/>
              <p:cNvSpPr/>
              <p:nvPr/>
            </p:nvSpPr>
            <p:spPr>
              <a:xfrm>
                <a:off x="2768066" y="5962494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610" name="Google Shape;610;p10"/>
              <p:cNvSpPr/>
              <p:nvPr/>
            </p:nvSpPr>
            <p:spPr>
              <a:xfrm>
                <a:off x="2768066" y="6117141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</p:grpSp>
        <p:cxnSp>
          <p:nvCxnSpPr>
            <p:cNvPr id="611" name="Google Shape;611;p10"/>
            <p:cNvCxnSpPr>
              <a:stCxn id="586" idx="6"/>
              <a:endCxn id="604" idx="2"/>
            </p:cNvCxnSpPr>
            <p:nvPr/>
          </p:nvCxnSpPr>
          <p:spPr>
            <a:xfrm flipH="1" rot="10800000">
              <a:off x="2474940" y="5252592"/>
              <a:ext cx="293100" cy="2319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2" name="Google Shape;612;p10"/>
            <p:cNvCxnSpPr>
              <a:stCxn id="586" idx="6"/>
              <a:endCxn id="605" idx="2"/>
            </p:cNvCxnSpPr>
            <p:nvPr/>
          </p:nvCxnSpPr>
          <p:spPr>
            <a:xfrm flipH="1" rot="10800000">
              <a:off x="2474940" y="5407092"/>
              <a:ext cx="293100" cy="774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3" name="Google Shape;613;p10"/>
            <p:cNvCxnSpPr>
              <a:stCxn id="586" idx="6"/>
              <a:endCxn id="606" idx="2"/>
            </p:cNvCxnSpPr>
            <p:nvPr/>
          </p:nvCxnSpPr>
          <p:spPr>
            <a:xfrm>
              <a:off x="2474940" y="5484492"/>
              <a:ext cx="293100" cy="774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4" name="Google Shape;614;p10"/>
            <p:cNvCxnSpPr>
              <a:stCxn id="586" idx="6"/>
              <a:endCxn id="607" idx="2"/>
            </p:cNvCxnSpPr>
            <p:nvPr/>
          </p:nvCxnSpPr>
          <p:spPr>
            <a:xfrm>
              <a:off x="2474940" y="5484492"/>
              <a:ext cx="293100" cy="2319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5" name="Google Shape;615;p10"/>
            <p:cNvCxnSpPr>
              <a:stCxn id="586" idx="6"/>
              <a:endCxn id="610" idx="2"/>
            </p:cNvCxnSpPr>
            <p:nvPr/>
          </p:nvCxnSpPr>
          <p:spPr>
            <a:xfrm>
              <a:off x="2474940" y="5484492"/>
              <a:ext cx="293100" cy="6960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6" name="Google Shape;616;p10"/>
            <p:cNvCxnSpPr>
              <a:stCxn id="588" idx="6"/>
              <a:endCxn id="606" idx="2"/>
            </p:cNvCxnSpPr>
            <p:nvPr/>
          </p:nvCxnSpPr>
          <p:spPr>
            <a:xfrm flipH="1" rot="10800000">
              <a:off x="2474940" y="5561740"/>
              <a:ext cx="293100" cy="774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7" name="Google Shape;617;p10"/>
            <p:cNvCxnSpPr>
              <a:stCxn id="588" idx="6"/>
              <a:endCxn id="608" idx="2"/>
            </p:cNvCxnSpPr>
            <p:nvPr/>
          </p:nvCxnSpPr>
          <p:spPr>
            <a:xfrm>
              <a:off x="2474940" y="5639140"/>
              <a:ext cx="293100" cy="2319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8" name="Google Shape;618;p10"/>
            <p:cNvCxnSpPr>
              <a:stCxn id="599" idx="6"/>
              <a:endCxn id="608" idx="2"/>
            </p:cNvCxnSpPr>
            <p:nvPr/>
          </p:nvCxnSpPr>
          <p:spPr>
            <a:xfrm>
              <a:off x="2474940" y="5793787"/>
              <a:ext cx="293100" cy="774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9" name="Google Shape;619;p10"/>
            <p:cNvCxnSpPr>
              <a:stCxn id="599" idx="6"/>
              <a:endCxn id="610" idx="2"/>
            </p:cNvCxnSpPr>
            <p:nvPr/>
          </p:nvCxnSpPr>
          <p:spPr>
            <a:xfrm>
              <a:off x="2474940" y="5793787"/>
              <a:ext cx="293100" cy="3867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0" name="Google Shape;620;p10"/>
            <p:cNvCxnSpPr>
              <a:stCxn id="590" idx="6"/>
              <a:endCxn id="610" idx="2"/>
            </p:cNvCxnSpPr>
            <p:nvPr/>
          </p:nvCxnSpPr>
          <p:spPr>
            <a:xfrm>
              <a:off x="2474940" y="5948435"/>
              <a:ext cx="293100" cy="2319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1" name="Google Shape;621;p10"/>
            <p:cNvCxnSpPr>
              <a:stCxn id="590" idx="6"/>
              <a:endCxn id="609" idx="2"/>
            </p:cNvCxnSpPr>
            <p:nvPr/>
          </p:nvCxnSpPr>
          <p:spPr>
            <a:xfrm>
              <a:off x="2474940" y="5948435"/>
              <a:ext cx="293100" cy="774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2" name="Google Shape;622;p10"/>
            <p:cNvCxnSpPr>
              <a:stCxn id="590" idx="6"/>
              <a:endCxn id="607" idx="2"/>
            </p:cNvCxnSpPr>
            <p:nvPr/>
          </p:nvCxnSpPr>
          <p:spPr>
            <a:xfrm flipH="1" rot="10800000">
              <a:off x="2474940" y="5716535"/>
              <a:ext cx="293100" cy="2319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3" name="Google Shape;623;p10"/>
            <p:cNvCxnSpPr>
              <a:stCxn id="590" idx="6"/>
              <a:endCxn id="605" idx="2"/>
            </p:cNvCxnSpPr>
            <p:nvPr/>
          </p:nvCxnSpPr>
          <p:spPr>
            <a:xfrm flipH="1" rot="10800000">
              <a:off x="2474940" y="5407235"/>
              <a:ext cx="293100" cy="5412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624" name="Google Shape;624;p10"/>
            <p:cNvGrpSpPr/>
            <p:nvPr/>
          </p:nvGrpSpPr>
          <p:grpSpPr>
            <a:xfrm>
              <a:off x="3176189" y="5498551"/>
              <a:ext cx="125673" cy="435825"/>
              <a:chOff x="3176189" y="5498550"/>
              <a:chExt cx="125673" cy="435825"/>
            </a:xfrm>
          </p:grpSpPr>
          <p:sp>
            <p:nvSpPr>
              <p:cNvPr id="625" name="Google Shape;625;p10"/>
              <p:cNvSpPr/>
              <p:nvPr/>
            </p:nvSpPr>
            <p:spPr>
              <a:xfrm>
                <a:off x="3176189" y="5498550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626" name="Google Shape;626;p10"/>
              <p:cNvSpPr/>
              <p:nvPr/>
            </p:nvSpPr>
            <p:spPr>
              <a:xfrm>
                <a:off x="3176189" y="5653197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627" name="Google Shape;627;p10"/>
              <p:cNvSpPr/>
              <p:nvPr/>
            </p:nvSpPr>
            <p:spPr>
              <a:xfrm>
                <a:off x="3176189" y="5807845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</p:grpSp>
        <p:cxnSp>
          <p:nvCxnSpPr>
            <p:cNvPr id="628" name="Google Shape;628;p10"/>
            <p:cNvCxnSpPr>
              <a:stCxn id="604" idx="6"/>
              <a:endCxn id="625" idx="2"/>
            </p:cNvCxnSpPr>
            <p:nvPr/>
          </p:nvCxnSpPr>
          <p:spPr>
            <a:xfrm>
              <a:off x="2893739" y="5252521"/>
              <a:ext cx="282600" cy="3093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9" name="Google Shape;629;p10"/>
            <p:cNvCxnSpPr>
              <a:stCxn id="604" idx="6"/>
              <a:endCxn id="626" idx="2"/>
            </p:cNvCxnSpPr>
            <p:nvPr/>
          </p:nvCxnSpPr>
          <p:spPr>
            <a:xfrm>
              <a:off x="2893739" y="5252521"/>
              <a:ext cx="282600" cy="4638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0" name="Google Shape;630;p10"/>
            <p:cNvCxnSpPr>
              <a:stCxn id="605" idx="6"/>
              <a:endCxn id="625" idx="2"/>
            </p:cNvCxnSpPr>
            <p:nvPr/>
          </p:nvCxnSpPr>
          <p:spPr>
            <a:xfrm>
              <a:off x="2893739" y="5407169"/>
              <a:ext cx="282600" cy="1545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1" name="Google Shape;631;p10"/>
            <p:cNvCxnSpPr>
              <a:stCxn id="605" idx="6"/>
              <a:endCxn id="627" idx="2"/>
            </p:cNvCxnSpPr>
            <p:nvPr/>
          </p:nvCxnSpPr>
          <p:spPr>
            <a:xfrm>
              <a:off x="2893739" y="5407169"/>
              <a:ext cx="282600" cy="4638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2" name="Google Shape;632;p10"/>
            <p:cNvCxnSpPr>
              <a:stCxn id="606" idx="6"/>
              <a:endCxn id="625" idx="2"/>
            </p:cNvCxnSpPr>
            <p:nvPr/>
          </p:nvCxnSpPr>
          <p:spPr>
            <a:xfrm>
              <a:off x="2893739" y="5561816"/>
              <a:ext cx="282600" cy="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3" name="Google Shape;633;p10"/>
            <p:cNvCxnSpPr>
              <a:stCxn id="606" idx="6"/>
              <a:endCxn id="627" idx="2"/>
            </p:cNvCxnSpPr>
            <p:nvPr/>
          </p:nvCxnSpPr>
          <p:spPr>
            <a:xfrm>
              <a:off x="2893739" y="5561816"/>
              <a:ext cx="282600" cy="3093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4" name="Google Shape;634;p10"/>
            <p:cNvCxnSpPr>
              <a:stCxn id="607" idx="6"/>
              <a:endCxn id="625" idx="2"/>
            </p:cNvCxnSpPr>
            <p:nvPr/>
          </p:nvCxnSpPr>
          <p:spPr>
            <a:xfrm flipH="1" rot="10800000">
              <a:off x="2893739" y="5561964"/>
              <a:ext cx="282600" cy="1545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5" name="Google Shape;635;p10"/>
            <p:cNvCxnSpPr>
              <a:stCxn id="607" idx="6"/>
              <a:endCxn id="626" idx="2"/>
            </p:cNvCxnSpPr>
            <p:nvPr/>
          </p:nvCxnSpPr>
          <p:spPr>
            <a:xfrm>
              <a:off x="2893739" y="5716464"/>
              <a:ext cx="282600" cy="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6" name="Google Shape;636;p10"/>
            <p:cNvCxnSpPr>
              <a:stCxn id="607" idx="6"/>
              <a:endCxn id="627" idx="2"/>
            </p:cNvCxnSpPr>
            <p:nvPr/>
          </p:nvCxnSpPr>
          <p:spPr>
            <a:xfrm>
              <a:off x="2893739" y="5716464"/>
              <a:ext cx="282600" cy="1545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7" name="Google Shape;637;p10"/>
            <p:cNvCxnSpPr>
              <a:stCxn id="608" idx="6"/>
              <a:endCxn id="627" idx="2"/>
            </p:cNvCxnSpPr>
            <p:nvPr/>
          </p:nvCxnSpPr>
          <p:spPr>
            <a:xfrm>
              <a:off x="2893739" y="5871111"/>
              <a:ext cx="282600" cy="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8" name="Google Shape;638;p10"/>
            <p:cNvCxnSpPr>
              <a:stCxn id="609" idx="6"/>
              <a:endCxn id="627" idx="2"/>
            </p:cNvCxnSpPr>
            <p:nvPr/>
          </p:nvCxnSpPr>
          <p:spPr>
            <a:xfrm flipH="1" rot="10800000">
              <a:off x="2893739" y="5871259"/>
              <a:ext cx="282600" cy="1545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9" name="Google Shape;639;p10"/>
            <p:cNvCxnSpPr>
              <a:stCxn id="609" idx="6"/>
              <a:endCxn id="626" idx="2"/>
            </p:cNvCxnSpPr>
            <p:nvPr/>
          </p:nvCxnSpPr>
          <p:spPr>
            <a:xfrm flipH="1" rot="10800000">
              <a:off x="2893739" y="5716459"/>
              <a:ext cx="282600" cy="3093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0" name="Google Shape;640;p10"/>
            <p:cNvCxnSpPr>
              <a:stCxn id="610" idx="6"/>
              <a:endCxn id="627" idx="2"/>
            </p:cNvCxnSpPr>
            <p:nvPr/>
          </p:nvCxnSpPr>
          <p:spPr>
            <a:xfrm flipH="1" rot="10800000">
              <a:off x="2893739" y="5871106"/>
              <a:ext cx="282600" cy="3093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1" name="Google Shape;641;p10"/>
            <p:cNvCxnSpPr>
              <a:stCxn id="568" idx="6"/>
              <a:endCxn id="560" idx="2"/>
            </p:cNvCxnSpPr>
            <p:nvPr/>
          </p:nvCxnSpPr>
          <p:spPr>
            <a:xfrm flipH="1" rot="10800000">
              <a:off x="1655134" y="5793858"/>
              <a:ext cx="299400" cy="2319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642" name="Google Shape;642;p10"/>
            <p:cNvGrpSpPr/>
            <p:nvPr/>
          </p:nvGrpSpPr>
          <p:grpSpPr>
            <a:xfrm>
              <a:off x="2349267" y="5421227"/>
              <a:ext cx="125673" cy="590473"/>
              <a:chOff x="2349267" y="5405409"/>
              <a:chExt cx="125673" cy="590473"/>
            </a:xfrm>
          </p:grpSpPr>
          <p:sp>
            <p:nvSpPr>
              <p:cNvPr id="586" name="Google Shape;586;p10"/>
              <p:cNvSpPr/>
              <p:nvPr/>
            </p:nvSpPr>
            <p:spPr>
              <a:xfrm>
                <a:off x="2349267" y="5405409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588" name="Google Shape;588;p10"/>
              <p:cNvSpPr/>
              <p:nvPr/>
            </p:nvSpPr>
            <p:spPr>
              <a:xfrm>
                <a:off x="2349267" y="5560057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599" name="Google Shape;599;p10"/>
              <p:cNvSpPr/>
              <p:nvPr/>
            </p:nvSpPr>
            <p:spPr>
              <a:xfrm>
                <a:off x="2349267" y="5714704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590" name="Google Shape;590;p10"/>
              <p:cNvSpPr/>
              <p:nvPr/>
            </p:nvSpPr>
            <p:spPr>
              <a:xfrm>
                <a:off x="2349267" y="5869352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</p:grpSp>
      </p:grpSp>
      <p:sp>
        <p:nvSpPr>
          <p:cNvPr id="643" name="Google Shape;643;p10"/>
          <p:cNvSpPr/>
          <p:nvPr/>
        </p:nvSpPr>
        <p:spPr>
          <a:xfrm>
            <a:off x="3477255" y="3506861"/>
            <a:ext cx="5222608" cy="964779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 cap="flat" cmpd="sng" w="12600">
            <a:solidFill>
              <a:srgbClr val="32549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Optimization of Deep Learning Model</a:t>
            </a:r>
            <a:endParaRPr/>
          </a:p>
        </p:txBody>
      </p:sp>
      <p:sp>
        <p:nvSpPr>
          <p:cNvPr id="644" name="Google Shape;644;p10"/>
          <p:cNvSpPr txBox="1"/>
          <p:nvPr/>
        </p:nvSpPr>
        <p:spPr>
          <a:xfrm>
            <a:off x="3619500" y="2071697"/>
            <a:ext cx="14334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Parameters</a:t>
            </a:r>
            <a:endParaRPr/>
          </a:p>
        </p:txBody>
      </p:sp>
      <p:sp>
        <p:nvSpPr>
          <p:cNvPr id="645" name="Google Shape;645;p10"/>
          <p:cNvSpPr txBox="1"/>
          <p:nvPr/>
        </p:nvSpPr>
        <p:spPr>
          <a:xfrm>
            <a:off x="5610129" y="2071697"/>
            <a:ext cx="9717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FLOPS</a:t>
            </a:r>
            <a:endParaRPr/>
          </a:p>
        </p:txBody>
      </p:sp>
      <p:sp>
        <p:nvSpPr>
          <p:cNvPr id="646" name="Google Shape;646;p10"/>
          <p:cNvSpPr txBox="1"/>
          <p:nvPr/>
        </p:nvSpPr>
        <p:spPr>
          <a:xfrm>
            <a:off x="7258354" y="2071697"/>
            <a:ext cx="6286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Size</a:t>
            </a:r>
            <a:endParaRPr/>
          </a:p>
        </p:txBody>
      </p:sp>
      <p:sp>
        <p:nvSpPr>
          <p:cNvPr id="647" name="Google Shape;647;p10"/>
          <p:cNvSpPr txBox="1"/>
          <p:nvPr/>
        </p:nvSpPr>
        <p:spPr>
          <a:xfrm>
            <a:off x="3681632" y="5621907"/>
            <a:ext cx="13091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TrainTime</a:t>
            </a:r>
            <a:endParaRPr sz="18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648" name="Google Shape;648;p10"/>
          <p:cNvSpPr txBox="1"/>
          <p:nvPr/>
        </p:nvSpPr>
        <p:spPr>
          <a:xfrm>
            <a:off x="5246465" y="5621907"/>
            <a:ext cx="173060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InferenceTime</a:t>
            </a:r>
            <a:endParaRPr sz="18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649" name="Google Shape;649;p10"/>
          <p:cNvSpPr txBox="1"/>
          <p:nvPr/>
        </p:nvSpPr>
        <p:spPr>
          <a:xfrm>
            <a:off x="7115503" y="5619468"/>
            <a:ext cx="9573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Energy</a:t>
            </a:r>
            <a:endParaRPr/>
          </a:p>
        </p:txBody>
      </p:sp>
      <p:sp>
        <p:nvSpPr>
          <p:cNvPr id="650" name="Google Shape;650;p10"/>
          <p:cNvSpPr txBox="1"/>
          <p:nvPr/>
        </p:nvSpPr>
        <p:spPr>
          <a:xfrm>
            <a:off x="664186" y="2627625"/>
            <a:ext cx="17348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Trained Model</a:t>
            </a:r>
            <a:endParaRPr/>
          </a:p>
        </p:txBody>
      </p:sp>
      <p:sp>
        <p:nvSpPr>
          <p:cNvPr id="651" name="Google Shape;651;p10"/>
          <p:cNvSpPr txBox="1"/>
          <p:nvPr/>
        </p:nvSpPr>
        <p:spPr>
          <a:xfrm>
            <a:off x="9428548" y="2641761"/>
            <a:ext cx="201369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Optimized Model</a:t>
            </a:r>
            <a:endParaRPr/>
          </a:p>
        </p:txBody>
      </p:sp>
      <p:cxnSp>
        <p:nvCxnSpPr>
          <p:cNvPr id="652" name="Google Shape;652;p10"/>
          <p:cNvCxnSpPr>
            <a:stCxn id="463" idx="6"/>
            <a:endCxn id="643" idx="1"/>
          </p:cNvCxnSpPr>
          <p:nvPr/>
        </p:nvCxnSpPr>
        <p:spPr>
          <a:xfrm flipH="1" rot="10800000">
            <a:off x="2752208" y="3989137"/>
            <a:ext cx="725100" cy="7200"/>
          </a:xfrm>
          <a:prstGeom prst="straightConnector1">
            <a:avLst/>
          </a:prstGeom>
          <a:noFill/>
          <a:ln cap="flat" cmpd="sng" w="28575">
            <a:solidFill>
              <a:srgbClr val="172C5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3" name="Google Shape;653;p10"/>
          <p:cNvCxnSpPr>
            <a:stCxn id="643" idx="3"/>
            <a:endCxn id="566" idx="2"/>
          </p:cNvCxnSpPr>
          <p:nvPr/>
        </p:nvCxnSpPr>
        <p:spPr>
          <a:xfrm>
            <a:off x="8699863" y="3989250"/>
            <a:ext cx="873600" cy="0"/>
          </a:xfrm>
          <a:prstGeom prst="straightConnector1">
            <a:avLst/>
          </a:prstGeom>
          <a:noFill/>
          <a:ln cap="flat" cmpd="sng" w="28575">
            <a:solidFill>
              <a:srgbClr val="172C56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54" name="Google Shape;654;p10"/>
          <p:cNvSpPr/>
          <p:nvPr/>
        </p:nvSpPr>
        <p:spPr>
          <a:xfrm>
            <a:off x="581191" y="6106510"/>
            <a:ext cx="11029615" cy="525518"/>
          </a:xfrm>
          <a:prstGeom prst="rect">
            <a:avLst/>
          </a:prstGeom>
          <a:solidFill>
            <a:schemeClr val="accent1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How to optimize based on a few selected target metrics ?</a:t>
            </a:r>
            <a:endParaRPr/>
          </a:p>
        </p:txBody>
      </p:sp>
      <p:pic>
        <p:nvPicPr>
          <p:cNvPr id="655" name="Google Shape;655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633752" y="702156"/>
            <a:ext cx="977055" cy="296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1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"/>
              <a:buNone/>
            </a:pPr>
            <a:r>
              <a:rPr lang="en-US">
                <a:latin typeface="Century"/>
                <a:ea typeface="Century"/>
                <a:cs typeface="Century"/>
                <a:sym typeface="Century"/>
              </a:rPr>
              <a:t>CHALLENGE #3: MULTIPLE HARDWARE SUPPORT</a:t>
            </a:r>
            <a:endParaRPr/>
          </a:p>
        </p:txBody>
      </p:sp>
      <p:pic>
        <p:nvPicPr>
          <p:cNvPr descr="Processor" id="661" name="Google Shape;66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7504" y="569864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art Phone" id="662" name="Google Shape;66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76828" y="433415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uter" id="663" name="Google Shape;663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77504" y="190576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rver" id="664" name="Google Shape;664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82550" y="3071077"/>
            <a:ext cx="914400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5" name="Google Shape;665;p11"/>
          <p:cNvGrpSpPr/>
          <p:nvPr/>
        </p:nvGrpSpPr>
        <p:grpSpPr>
          <a:xfrm>
            <a:off x="365003" y="3208797"/>
            <a:ext cx="2370232" cy="1459989"/>
            <a:chOff x="511624" y="3328249"/>
            <a:chExt cx="2044493" cy="1092200"/>
          </a:xfrm>
        </p:grpSpPr>
        <p:sp>
          <p:nvSpPr>
            <p:cNvPr id="666" name="Google Shape;666;p11"/>
            <p:cNvSpPr/>
            <p:nvPr/>
          </p:nvSpPr>
          <p:spPr>
            <a:xfrm>
              <a:off x="946599" y="33282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667" name="Google Shape;667;p11"/>
            <p:cNvSpPr/>
            <p:nvPr/>
          </p:nvSpPr>
          <p:spPr>
            <a:xfrm>
              <a:off x="946599" y="34679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668" name="Google Shape;668;p11"/>
            <p:cNvSpPr/>
            <p:nvPr/>
          </p:nvSpPr>
          <p:spPr>
            <a:xfrm>
              <a:off x="946599" y="36076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669" name="Google Shape;669;p11"/>
            <p:cNvSpPr/>
            <p:nvPr/>
          </p:nvSpPr>
          <p:spPr>
            <a:xfrm>
              <a:off x="946599" y="37473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670" name="Google Shape;670;p11"/>
            <p:cNvSpPr/>
            <p:nvPr/>
          </p:nvSpPr>
          <p:spPr>
            <a:xfrm>
              <a:off x="946599" y="38870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671" name="Google Shape;671;p11"/>
            <p:cNvSpPr/>
            <p:nvPr/>
          </p:nvSpPr>
          <p:spPr>
            <a:xfrm>
              <a:off x="946599" y="40267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672" name="Google Shape;672;p11"/>
            <p:cNvSpPr/>
            <p:nvPr/>
          </p:nvSpPr>
          <p:spPr>
            <a:xfrm>
              <a:off x="946599" y="41664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673" name="Google Shape;673;p11"/>
            <p:cNvSpPr/>
            <p:nvPr/>
          </p:nvSpPr>
          <p:spPr>
            <a:xfrm>
              <a:off x="946599" y="43061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674" name="Google Shape;674;p11"/>
            <p:cNvSpPr/>
            <p:nvPr/>
          </p:nvSpPr>
          <p:spPr>
            <a:xfrm>
              <a:off x="511624" y="3572724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675" name="Google Shape;675;p11"/>
            <p:cNvSpPr/>
            <p:nvPr/>
          </p:nvSpPr>
          <p:spPr>
            <a:xfrm>
              <a:off x="511624" y="3712424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676" name="Google Shape;676;p11"/>
            <p:cNvSpPr/>
            <p:nvPr/>
          </p:nvSpPr>
          <p:spPr>
            <a:xfrm>
              <a:off x="511624" y="3852124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677" name="Google Shape;677;p11"/>
            <p:cNvSpPr/>
            <p:nvPr/>
          </p:nvSpPr>
          <p:spPr>
            <a:xfrm>
              <a:off x="511624" y="3991824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678" name="Google Shape;678;p11"/>
            <p:cNvSpPr/>
            <p:nvPr/>
          </p:nvSpPr>
          <p:spPr>
            <a:xfrm>
              <a:off x="511624" y="4131524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grpSp>
          <p:nvGrpSpPr>
            <p:cNvPr id="679" name="Google Shape;679;p11"/>
            <p:cNvGrpSpPr/>
            <p:nvPr/>
          </p:nvGrpSpPr>
          <p:grpSpPr>
            <a:xfrm>
              <a:off x="626799" y="3385274"/>
              <a:ext cx="319825" cy="978100"/>
              <a:chOff x="626799" y="3385274"/>
              <a:chExt cx="319825" cy="978100"/>
            </a:xfrm>
          </p:grpSpPr>
          <p:cxnSp>
            <p:nvCxnSpPr>
              <p:cNvPr id="680" name="Google Shape;680;p11"/>
              <p:cNvCxnSpPr>
                <a:stCxn id="674" idx="6"/>
                <a:endCxn id="666" idx="2"/>
              </p:cNvCxnSpPr>
              <p:nvPr/>
            </p:nvCxnSpPr>
            <p:spPr>
              <a:xfrm flipH="1" rot="10800000">
                <a:off x="626824" y="3385374"/>
                <a:ext cx="319800" cy="244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81" name="Google Shape;681;p11"/>
              <p:cNvCxnSpPr>
                <a:stCxn id="674" idx="6"/>
                <a:endCxn id="667" idx="2"/>
              </p:cNvCxnSpPr>
              <p:nvPr/>
            </p:nvCxnSpPr>
            <p:spPr>
              <a:xfrm flipH="1" rot="10800000">
                <a:off x="626824" y="3525174"/>
                <a:ext cx="319800" cy="104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82" name="Google Shape;682;p11"/>
              <p:cNvCxnSpPr>
                <a:stCxn id="674" idx="6"/>
                <a:endCxn id="668" idx="2"/>
              </p:cNvCxnSpPr>
              <p:nvPr/>
            </p:nvCxnSpPr>
            <p:spPr>
              <a:xfrm>
                <a:off x="626824" y="3629874"/>
                <a:ext cx="319800" cy="34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83" name="Google Shape;683;p11"/>
              <p:cNvCxnSpPr>
                <a:stCxn id="674" idx="6"/>
                <a:endCxn id="669" idx="2"/>
              </p:cNvCxnSpPr>
              <p:nvPr/>
            </p:nvCxnSpPr>
            <p:spPr>
              <a:xfrm>
                <a:off x="626824" y="3629874"/>
                <a:ext cx="319800" cy="174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84" name="Google Shape;684;p11"/>
              <p:cNvCxnSpPr>
                <a:stCxn id="674" idx="6"/>
                <a:endCxn id="670" idx="2"/>
              </p:cNvCxnSpPr>
              <p:nvPr/>
            </p:nvCxnSpPr>
            <p:spPr>
              <a:xfrm>
                <a:off x="626824" y="3629874"/>
                <a:ext cx="319800" cy="31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85" name="Google Shape;685;p11"/>
              <p:cNvCxnSpPr>
                <a:stCxn id="674" idx="6"/>
                <a:endCxn id="671" idx="2"/>
              </p:cNvCxnSpPr>
              <p:nvPr/>
            </p:nvCxnSpPr>
            <p:spPr>
              <a:xfrm>
                <a:off x="626824" y="3629874"/>
                <a:ext cx="319800" cy="453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86" name="Google Shape;686;p11"/>
              <p:cNvCxnSpPr>
                <a:stCxn id="674" idx="6"/>
                <a:endCxn id="672" idx="2"/>
              </p:cNvCxnSpPr>
              <p:nvPr/>
            </p:nvCxnSpPr>
            <p:spPr>
              <a:xfrm>
                <a:off x="626824" y="3629874"/>
                <a:ext cx="319800" cy="59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87" name="Google Shape;687;p11"/>
              <p:cNvCxnSpPr>
                <a:stCxn id="674" idx="6"/>
                <a:endCxn id="673" idx="2"/>
              </p:cNvCxnSpPr>
              <p:nvPr/>
            </p:nvCxnSpPr>
            <p:spPr>
              <a:xfrm>
                <a:off x="626824" y="3629874"/>
                <a:ext cx="319800" cy="733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88" name="Google Shape;688;p11"/>
              <p:cNvCxnSpPr>
                <a:stCxn id="675" idx="6"/>
                <a:endCxn id="666" idx="2"/>
              </p:cNvCxnSpPr>
              <p:nvPr/>
            </p:nvCxnSpPr>
            <p:spPr>
              <a:xfrm flipH="1" rot="10800000">
                <a:off x="626824" y="3385274"/>
                <a:ext cx="319800" cy="384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89" name="Google Shape;689;p11"/>
              <p:cNvCxnSpPr>
                <a:stCxn id="676" idx="6"/>
                <a:endCxn id="666" idx="2"/>
              </p:cNvCxnSpPr>
              <p:nvPr/>
            </p:nvCxnSpPr>
            <p:spPr>
              <a:xfrm flipH="1" rot="10800000">
                <a:off x="626824" y="3385474"/>
                <a:ext cx="319800" cy="523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90" name="Google Shape;690;p11"/>
              <p:cNvCxnSpPr>
                <a:stCxn id="675" idx="6"/>
                <a:endCxn id="667" idx="2"/>
              </p:cNvCxnSpPr>
              <p:nvPr/>
            </p:nvCxnSpPr>
            <p:spPr>
              <a:xfrm flipH="1" rot="10800000">
                <a:off x="626824" y="3525074"/>
                <a:ext cx="319800" cy="244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91" name="Google Shape;691;p11"/>
              <p:cNvCxnSpPr>
                <a:endCxn id="668" idx="2"/>
              </p:cNvCxnSpPr>
              <p:nvPr/>
            </p:nvCxnSpPr>
            <p:spPr>
              <a:xfrm flipH="1" rot="10800000">
                <a:off x="626799" y="3664799"/>
                <a:ext cx="319800" cy="99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92" name="Google Shape;692;p11"/>
              <p:cNvCxnSpPr>
                <a:stCxn id="675" idx="6"/>
                <a:endCxn id="669" idx="2"/>
              </p:cNvCxnSpPr>
              <p:nvPr/>
            </p:nvCxnSpPr>
            <p:spPr>
              <a:xfrm>
                <a:off x="626824" y="3769574"/>
                <a:ext cx="319800" cy="34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93" name="Google Shape;693;p11"/>
              <p:cNvCxnSpPr>
                <a:stCxn id="675" idx="6"/>
                <a:endCxn id="670" idx="2"/>
              </p:cNvCxnSpPr>
              <p:nvPr/>
            </p:nvCxnSpPr>
            <p:spPr>
              <a:xfrm>
                <a:off x="626824" y="3769574"/>
                <a:ext cx="319800" cy="174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94" name="Google Shape;694;p11"/>
              <p:cNvCxnSpPr>
                <a:stCxn id="675" idx="6"/>
                <a:endCxn id="671" idx="2"/>
              </p:cNvCxnSpPr>
              <p:nvPr/>
            </p:nvCxnSpPr>
            <p:spPr>
              <a:xfrm>
                <a:off x="626824" y="3769574"/>
                <a:ext cx="319800" cy="31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95" name="Google Shape;695;p11"/>
              <p:cNvCxnSpPr>
                <a:stCxn id="675" idx="6"/>
                <a:endCxn id="672" idx="2"/>
              </p:cNvCxnSpPr>
              <p:nvPr/>
            </p:nvCxnSpPr>
            <p:spPr>
              <a:xfrm>
                <a:off x="626824" y="3769574"/>
                <a:ext cx="319800" cy="453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96" name="Google Shape;696;p11"/>
              <p:cNvCxnSpPr>
                <a:stCxn id="675" idx="6"/>
                <a:endCxn id="673" idx="2"/>
              </p:cNvCxnSpPr>
              <p:nvPr/>
            </p:nvCxnSpPr>
            <p:spPr>
              <a:xfrm>
                <a:off x="626824" y="3769574"/>
                <a:ext cx="319800" cy="59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97" name="Google Shape;697;p11"/>
              <p:cNvCxnSpPr>
                <a:stCxn id="676" idx="6"/>
                <a:endCxn id="667" idx="2"/>
              </p:cNvCxnSpPr>
              <p:nvPr/>
            </p:nvCxnSpPr>
            <p:spPr>
              <a:xfrm flipH="1" rot="10800000">
                <a:off x="626824" y="3524974"/>
                <a:ext cx="319800" cy="384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98" name="Google Shape;698;p11"/>
              <p:cNvCxnSpPr>
                <a:stCxn id="676" idx="6"/>
                <a:endCxn id="668" idx="2"/>
              </p:cNvCxnSpPr>
              <p:nvPr/>
            </p:nvCxnSpPr>
            <p:spPr>
              <a:xfrm flipH="1" rot="10800000">
                <a:off x="626824" y="3664774"/>
                <a:ext cx="319800" cy="244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99" name="Google Shape;699;p11"/>
              <p:cNvCxnSpPr>
                <a:stCxn id="676" idx="6"/>
                <a:endCxn id="669" idx="2"/>
              </p:cNvCxnSpPr>
              <p:nvPr/>
            </p:nvCxnSpPr>
            <p:spPr>
              <a:xfrm flipH="1" rot="10800000">
                <a:off x="626824" y="3804574"/>
                <a:ext cx="319800" cy="104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00" name="Google Shape;700;p11"/>
              <p:cNvCxnSpPr>
                <a:stCxn id="676" idx="6"/>
                <a:endCxn id="670" idx="2"/>
              </p:cNvCxnSpPr>
              <p:nvPr/>
            </p:nvCxnSpPr>
            <p:spPr>
              <a:xfrm>
                <a:off x="626824" y="3909274"/>
                <a:ext cx="319800" cy="34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01" name="Google Shape;701;p11"/>
              <p:cNvCxnSpPr>
                <a:stCxn id="676" idx="6"/>
                <a:endCxn id="671" idx="2"/>
              </p:cNvCxnSpPr>
              <p:nvPr/>
            </p:nvCxnSpPr>
            <p:spPr>
              <a:xfrm>
                <a:off x="626824" y="3909274"/>
                <a:ext cx="319800" cy="174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02" name="Google Shape;702;p11"/>
              <p:cNvCxnSpPr>
                <a:stCxn id="676" idx="6"/>
                <a:endCxn id="672" idx="2"/>
              </p:cNvCxnSpPr>
              <p:nvPr/>
            </p:nvCxnSpPr>
            <p:spPr>
              <a:xfrm>
                <a:off x="626824" y="3909274"/>
                <a:ext cx="319800" cy="31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03" name="Google Shape;703;p11"/>
              <p:cNvCxnSpPr>
                <a:stCxn id="676" idx="6"/>
                <a:endCxn id="673" idx="2"/>
              </p:cNvCxnSpPr>
              <p:nvPr/>
            </p:nvCxnSpPr>
            <p:spPr>
              <a:xfrm>
                <a:off x="626824" y="3909274"/>
                <a:ext cx="319800" cy="453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04" name="Google Shape;704;p11"/>
              <p:cNvCxnSpPr>
                <a:stCxn id="677" idx="6"/>
                <a:endCxn id="666" idx="2"/>
              </p:cNvCxnSpPr>
              <p:nvPr/>
            </p:nvCxnSpPr>
            <p:spPr>
              <a:xfrm flipH="1" rot="10800000">
                <a:off x="626824" y="3385374"/>
                <a:ext cx="319800" cy="663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05" name="Google Shape;705;p11"/>
              <p:cNvCxnSpPr>
                <a:stCxn id="677" idx="6"/>
                <a:endCxn id="667" idx="2"/>
              </p:cNvCxnSpPr>
              <p:nvPr/>
            </p:nvCxnSpPr>
            <p:spPr>
              <a:xfrm flipH="1" rot="10800000">
                <a:off x="626824" y="3525174"/>
                <a:ext cx="319800" cy="523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06" name="Google Shape;706;p11"/>
              <p:cNvCxnSpPr>
                <a:stCxn id="677" idx="6"/>
                <a:endCxn id="668" idx="2"/>
              </p:cNvCxnSpPr>
              <p:nvPr/>
            </p:nvCxnSpPr>
            <p:spPr>
              <a:xfrm flipH="1" rot="10800000">
                <a:off x="626824" y="3664674"/>
                <a:ext cx="319800" cy="384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07" name="Google Shape;707;p11"/>
              <p:cNvCxnSpPr>
                <a:stCxn id="677" idx="6"/>
                <a:endCxn id="669" idx="2"/>
              </p:cNvCxnSpPr>
              <p:nvPr/>
            </p:nvCxnSpPr>
            <p:spPr>
              <a:xfrm flipH="1" rot="10800000">
                <a:off x="626824" y="3804474"/>
                <a:ext cx="319800" cy="244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08" name="Google Shape;708;p11"/>
              <p:cNvCxnSpPr>
                <a:stCxn id="677" idx="6"/>
                <a:endCxn id="670" idx="2"/>
              </p:cNvCxnSpPr>
              <p:nvPr/>
            </p:nvCxnSpPr>
            <p:spPr>
              <a:xfrm flipH="1" rot="10800000">
                <a:off x="626824" y="3944274"/>
                <a:ext cx="319800" cy="104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09" name="Google Shape;709;p11"/>
              <p:cNvCxnSpPr>
                <a:stCxn id="677" idx="6"/>
                <a:endCxn id="671" idx="2"/>
              </p:cNvCxnSpPr>
              <p:nvPr/>
            </p:nvCxnSpPr>
            <p:spPr>
              <a:xfrm>
                <a:off x="626824" y="4048974"/>
                <a:ext cx="319800" cy="34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10" name="Google Shape;710;p11"/>
              <p:cNvCxnSpPr>
                <a:stCxn id="677" idx="6"/>
                <a:endCxn id="672" idx="2"/>
              </p:cNvCxnSpPr>
              <p:nvPr/>
            </p:nvCxnSpPr>
            <p:spPr>
              <a:xfrm>
                <a:off x="626824" y="4048974"/>
                <a:ext cx="319800" cy="174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11" name="Google Shape;711;p11"/>
              <p:cNvCxnSpPr>
                <a:stCxn id="677" idx="6"/>
                <a:endCxn id="673" idx="2"/>
              </p:cNvCxnSpPr>
              <p:nvPr/>
            </p:nvCxnSpPr>
            <p:spPr>
              <a:xfrm>
                <a:off x="626824" y="4048974"/>
                <a:ext cx="319800" cy="31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12" name="Google Shape;712;p11"/>
              <p:cNvCxnSpPr>
                <a:stCxn id="678" idx="6"/>
                <a:endCxn id="666" idx="2"/>
              </p:cNvCxnSpPr>
              <p:nvPr/>
            </p:nvCxnSpPr>
            <p:spPr>
              <a:xfrm flipH="1" rot="10800000">
                <a:off x="626824" y="3385274"/>
                <a:ext cx="319800" cy="803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13" name="Google Shape;713;p11"/>
              <p:cNvCxnSpPr>
                <a:stCxn id="678" idx="6"/>
                <a:endCxn id="667" idx="2"/>
              </p:cNvCxnSpPr>
              <p:nvPr/>
            </p:nvCxnSpPr>
            <p:spPr>
              <a:xfrm flipH="1" rot="10800000">
                <a:off x="626824" y="3525074"/>
                <a:ext cx="319800" cy="663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14" name="Google Shape;714;p11"/>
              <p:cNvCxnSpPr>
                <a:stCxn id="678" idx="6"/>
                <a:endCxn id="668" idx="2"/>
              </p:cNvCxnSpPr>
              <p:nvPr/>
            </p:nvCxnSpPr>
            <p:spPr>
              <a:xfrm flipH="1" rot="10800000">
                <a:off x="626824" y="3664874"/>
                <a:ext cx="319800" cy="523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15" name="Google Shape;715;p11"/>
              <p:cNvCxnSpPr>
                <a:stCxn id="678" idx="6"/>
                <a:endCxn id="669" idx="2"/>
              </p:cNvCxnSpPr>
              <p:nvPr/>
            </p:nvCxnSpPr>
            <p:spPr>
              <a:xfrm flipH="1" rot="10800000">
                <a:off x="626824" y="3804374"/>
                <a:ext cx="319800" cy="384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16" name="Google Shape;716;p11"/>
              <p:cNvCxnSpPr>
                <a:stCxn id="678" idx="6"/>
                <a:endCxn id="670" idx="2"/>
              </p:cNvCxnSpPr>
              <p:nvPr/>
            </p:nvCxnSpPr>
            <p:spPr>
              <a:xfrm flipH="1" rot="10800000">
                <a:off x="626824" y="3944174"/>
                <a:ext cx="319800" cy="244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17" name="Google Shape;717;p11"/>
              <p:cNvCxnSpPr>
                <a:stCxn id="678" idx="6"/>
                <a:endCxn id="671" idx="2"/>
              </p:cNvCxnSpPr>
              <p:nvPr/>
            </p:nvCxnSpPr>
            <p:spPr>
              <a:xfrm flipH="1" rot="10800000">
                <a:off x="626824" y="4083974"/>
                <a:ext cx="319800" cy="104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18" name="Google Shape;718;p11"/>
              <p:cNvCxnSpPr>
                <a:stCxn id="678" idx="6"/>
                <a:endCxn id="672" idx="2"/>
              </p:cNvCxnSpPr>
              <p:nvPr/>
            </p:nvCxnSpPr>
            <p:spPr>
              <a:xfrm>
                <a:off x="626824" y="4188674"/>
                <a:ext cx="319800" cy="34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19" name="Google Shape;719;p11"/>
              <p:cNvCxnSpPr>
                <a:stCxn id="678" idx="6"/>
                <a:endCxn id="673" idx="2"/>
              </p:cNvCxnSpPr>
              <p:nvPr/>
            </p:nvCxnSpPr>
            <p:spPr>
              <a:xfrm>
                <a:off x="626824" y="4188674"/>
                <a:ext cx="319800" cy="174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720" name="Google Shape;720;p11"/>
            <p:cNvSpPr/>
            <p:nvPr/>
          </p:nvSpPr>
          <p:spPr>
            <a:xfrm>
              <a:off x="1381574" y="33282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721" name="Google Shape;721;p11"/>
            <p:cNvSpPr/>
            <p:nvPr/>
          </p:nvSpPr>
          <p:spPr>
            <a:xfrm>
              <a:off x="1381574" y="34679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722" name="Google Shape;722;p11"/>
            <p:cNvSpPr/>
            <p:nvPr/>
          </p:nvSpPr>
          <p:spPr>
            <a:xfrm>
              <a:off x="1381574" y="36076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723" name="Google Shape;723;p11"/>
            <p:cNvSpPr/>
            <p:nvPr/>
          </p:nvSpPr>
          <p:spPr>
            <a:xfrm>
              <a:off x="1381574" y="37473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724" name="Google Shape;724;p11"/>
            <p:cNvSpPr/>
            <p:nvPr/>
          </p:nvSpPr>
          <p:spPr>
            <a:xfrm>
              <a:off x="1381574" y="38870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725" name="Google Shape;725;p11"/>
            <p:cNvSpPr/>
            <p:nvPr/>
          </p:nvSpPr>
          <p:spPr>
            <a:xfrm>
              <a:off x="1381574" y="40267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726" name="Google Shape;726;p11"/>
            <p:cNvSpPr/>
            <p:nvPr/>
          </p:nvSpPr>
          <p:spPr>
            <a:xfrm>
              <a:off x="1381574" y="41664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727" name="Google Shape;727;p11"/>
            <p:cNvSpPr/>
            <p:nvPr/>
          </p:nvSpPr>
          <p:spPr>
            <a:xfrm>
              <a:off x="1381574" y="43061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grpSp>
          <p:nvGrpSpPr>
            <p:cNvPr id="728" name="Google Shape;728;p11"/>
            <p:cNvGrpSpPr/>
            <p:nvPr/>
          </p:nvGrpSpPr>
          <p:grpSpPr>
            <a:xfrm>
              <a:off x="1061799" y="3385299"/>
              <a:ext cx="319800" cy="978100"/>
              <a:chOff x="1061799" y="3385299"/>
              <a:chExt cx="319800" cy="978100"/>
            </a:xfrm>
          </p:grpSpPr>
          <p:cxnSp>
            <p:nvCxnSpPr>
              <p:cNvPr id="729" name="Google Shape;729;p11"/>
              <p:cNvCxnSpPr>
                <a:stCxn id="666" idx="6"/>
                <a:endCxn id="720" idx="2"/>
              </p:cNvCxnSpPr>
              <p:nvPr/>
            </p:nvCxnSpPr>
            <p:spPr>
              <a:xfrm>
                <a:off x="1061799" y="33853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30" name="Google Shape;730;p11"/>
              <p:cNvCxnSpPr>
                <a:stCxn id="666" idx="6"/>
                <a:endCxn id="721" idx="2"/>
              </p:cNvCxnSpPr>
              <p:nvPr/>
            </p:nvCxnSpPr>
            <p:spPr>
              <a:xfrm>
                <a:off x="1061799" y="33853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31" name="Google Shape;731;p11"/>
              <p:cNvCxnSpPr>
                <a:stCxn id="666" idx="6"/>
                <a:endCxn id="722" idx="2"/>
              </p:cNvCxnSpPr>
              <p:nvPr/>
            </p:nvCxnSpPr>
            <p:spPr>
              <a:xfrm>
                <a:off x="1061799" y="33853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32" name="Google Shape;732;p11"/>
              <p:cNvCxnSpPr>
                <a:stCxn id="666" idx="6"/>
                <a:endCxn id="723" idx="2"/>
              </p:cNvCxnSpPr>
              <p:nvPr/>
            </p:nvCxnSpPr>
            <p:spPr>
              <a:xfrm>
                <a:off x="1061799" y="33853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33" name="Google Shape;733;p11"/>
              <p:cNvCxnSpPr>
                <a:stCxn id="666" idx="6"/>
                <a:endCxn id="724" idx="2"/>
              </p:cNvCxnSpPr>
              <p:nvPr/>
            </p:nvCxnSpPr>
            <p:spPr>
              <a:xfrm>
                <a:off x="1061799" y="33853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34" name="Google Shape;734;p11"/>
              <p:cNvCxnSpPr>
                <a:stCxn id="666" idx="6"/>
                <a:endCxn id="725" idx="2"/>
              </p:cNvCxnSpPr>
              <p:nvPr/>
            </p:nvCxnSpPr>
            <p:spPr>
              <a:xfrm>
                <a:off x="1061799" y="3385399"/>
                <a:ext cx="3198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35" name="Google Shape;735;p11"/>
              <p:cNvCxnSpPr>
                <a:stCxn id="666" idx="6"/>
                <a:endCxn id="726" idx="2"/>
              </p:cNvCxnSpPr>
              <p:nvPr/>
            </p:nvCxnSpPr>
            <p:spPr>
              <a:xfrm>
                <a:off x="1061799" y="3385399"/>
                <a:ext cx="319800" cy="83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36" name="Google Shape;736;p11"/>
              <p:cNvCxnSpPr>
                <a:stCxn id="666" idx="6"/>
                <a:endCxn id="727" idx="2"/>
              </p:cNvCxnSpPr>
              <p:nvPr/>
            </p:nvCxnSpPr>
            <p:spPr>
              <a:xfrm>
                <a:off x="1061799" y="3385399"/>
                <a:ext cx="319800" cy="97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37" name="Google Shape;737;p11"/>
              <p:cNvCxnSpPr>
                <a:stCxn id="667" idx="6"/>
                <a:endCxn id="720" idx="2"/>
              </p:cNvCxnSpPr>
              <p:nvPr/>
            </p:nvCxnSpPr>
            <p:spPr>
              <a:xfrm flipH="1" rot="10800000">
                <a:off x="1061799" y="33852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38" name="Google Shape;738;p11"/>
              <p:cNvCxnSpPr>
                <a:stCxn id="667" idx="6"/>
                <a:endCxn id="721" idx="2"/>
              </p:cNvCxnSpPr>
              <p:nvPr/>
            </p:nvCxnSpPr>
            <p:spPr>
              <a:xfrm>
                <a:off x="1061799" y="35250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39" name="Google Shape;739;p11"/>
              <p:cNvCxnSpPr>
                <a:stCxn id="667" idx="6"/>
                <a:endCxn id="722" idx="2"/>
              </p:cNvCxnSpPr>
              <p:nvPr/>
            </p:nvCxnSpPr>
            <p:spPr>
              <a:xfrm>
                <a:off x="1061799" y="35250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40" name="Google Shape;740;p11"/>
              <p:cNvCxnSpPr>
                <a:stCxn id="667" idx="6"/>
                <a:endCxn id="723" idx="2"/>
              </p:cNvCxnSpPr>
              <p:nvPr/>
            </p:nvCxnSpPr>
            <p:spPr>
              <a:xfrm>
                <a:off x="1061799" y="35250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41" name="Google Shape;741;p11"/>
              <p:cNvCxnSpPr>
                <a:endCxn id="724" idx="2"/>
              </p:cNvCxnSpPr>
              <p:nvPr/>
            </p:nvCxnSpPr>
            <p:spPr>
              <a:xfrm>
                <a:off x="1077074" y="3547299"/>
                <a:ext cx="304500" cy="396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42" name="Google Shape;742;p11"/>
              <p:cNvCxnSpPr>
                <a:stCxn id="667" idx="6"/>
                <a:endCxn id="725" idx="2"/>
              </p:cNvCxnSpPr>
              <p:nvPr/>
            </p:nvCxnSpPr>
            <p:spPr>
              <a:xfrm>
                <a:off x="1061799" y="35250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43" name="Google Shape;743;p11"/>
              <p:cNvCxnSpPr>
                <a:stCxn id="667" idx="6"/>
                <a:endCxn id="726" idx="2"/>
              </p:cNvCxnSpPr>
              <p:nvPr/>
            </p:nvCxnSpPr>
            <p:spPr>
              <a:xfrm>
                <a:off x="1061799" y="3525099"/>
                <a:ext cx="3198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44" name="Google Shape;744;p11"/>
              <p:cNvCxnSpPr>
                <a:stCxn id="667" idx="6"/>
                <a:endCxn id="727" idx="2"/>
              </p:cNvCxnSpPr>
              <p:nvPr/>
            </p:nvCxnSpPr>
            <p:spPr>
              <a:xfrm>
                <a:off x="1061799" y="3525099"/>
                <a:ext cx="319800" cy="83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45" name="Google Shape;745;p11"/>
              <p:cNvCxnSpPr>
                <a:stCxn id="668" idx="6"/>
                <a:endCxn id="720" idx="2"/>
              </p:cNvCxnSpPr>
              <p:nvPr/>
            </p:nvCxnSpPr>
            <p:spPr>
              <a:xfrm flipH="1" rot="10800000">
                <a:off x="1061799" y="33854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46" name="Google Shape;746;p11"/>
              <p:cNvCxnSpPr>
                <a:stCxn id="668" idx="6"/>
                <a:endCxn id="721" idx="2"/>
              </p:cNvCxnSpPr>
              <p:nvPr/>
            </p:nvCxnSpPr>
            <p:spPr>
              <a:xfrm flipH="1" rot="10800000">
                <a:off x="1061799" y="35249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47" name="Google Shape;747;p11"/>
              <p:cNvCxnSpPr>
                <a:stCxn id="668" idx="6"/>
                <a:endCxn id="722" idx="2"/>
              </p:cNvCxnSpPr>
              <p:nvPr/>
            </p:nvCxnSpPr>
            <p:spPr>
              <a:xfrm>
                <a:off x="1061799" y="36647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48" name="Google Shape;748;p11"/>
              <p:cNvCxnSpPr>
                <a:stCxn id="668" idx="6"/>
                <a:endCxn id="723" idx="2"/>
              </p:cNvCxnSpPr>
              <p:nvPr/>
            </p:nvCxnSpPr>
            <p:spPr>
              <a:xfrm>
                <a:off x="1061799" y="36647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49" name="Google Shape;749;p11"/>
              <p:cNvCxnSpPr>
                <a:stCxn id="668" idx="6"/>
                <a:endCxn id="724" idx="2"/>
              </p:cNvCxnSpPr>
              <p:nvPr/>
            </p:nvCxnSpPr>
            <p:spPr>
              <a:xfrm>
                <a:off x="1061799" y="36647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50" name="Google Shape;750;p11"/>
              <p:cNvCxnSpPr>
                <a:endCxn id="725" idx="2"/>
              </p:cNvCxnSpPr>
              <p:nvPr/>
            </p:nvCxnSpPr>
            <p:spPr>
              <a:xfrm>
                <a:off x="1077074" y="3675899"/>
                <a:ext cx="304500" cy="40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51" name="Google Shape;751;p11"/>
              <p:cNvCxnSpPr>
                <a:stCxn id="668" idx="6"/>
                <a:endCxn id="726" idx="2"/>
              </p:cNvCxnSpPr>
              <p:nvPr/>
            </p:nvCxnSpPr>
            <p:spPr>
              <a:xfrm>
                <a:off x="1061799" y="36647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52" name="Google Shape;752;p11"/>
              <p:cNvCxnSpPr>
                <a:stCxn id="668" idx="6"/>
                <a:endCxn id="727" idx="2"/>
              </p:cNvCxnSpPr>
              <p:nvPr/>
            </p:nvCxnSpPr>
            <p:spPr>
              <a:xfrm>
                <a:off x="1061799" y="3664799"/>
                <a:ext cx="3198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53" name="Google Shape;753;p11"/>
              <p:cNvCxnSpPr>
                <a:stCxn id="669" idx="6"/>
                <a:endCxn id="720" idx="2"/>
              </p:cNvCxnSpPr>
              <p:nvPr/>
            </p:nvCxnSpPr>
            <p:spPr>
              <a:xfrm flipH="1" rot="10800000">
                <a:off x="1061799" y="33853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54" name="Google Shape;754;p11"/>
              <p:cNvCxnSpPr>
                <a:stCxn id="669" idx="6"/>
                <a:endCxn id="721" idx="2"/>
              </p:cNvCxnSpPr>
              <p:nvPr/>
            </p:nvCxnSpPr>
            <p:spPr>
              <a:xfrm flipH="1" rot="10800000">
                <a:off x="1061799" y="35251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55" name="Google Shape;755;p11"/>
              <p:cNvCxnSpPr>
                <a:stCxn id="669" idx="6"/>
                <a:endCxn id="722" idx="2"/>
              </p:cNvCxnSpPr>
              <p:nvPr/>
            </p:nvCxnSpPr>
            <p:spPr>
              <a:xfrm flipH="1" rot="10800000">
                <a:off x="1061799" y="36646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56" name="Google Shape;756;p11"/>
              <p:cNvCxnSpPr>
                <a:stCxn id="669" idx="6"/>
                <a:endCxn id="723" idx="2"/>
              </p:cNvCxnSpPr>
              <p:nvPr/>
            </p:nvCxnSpPr>
            <p:spPr>
              <a:xfrm>
                <a:off x="1061799" y="38044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57" name="Google Shape;757;p11"/>
              <p:cNvCxnSpPr>
                <a:stCxn id="669" idx="6"/>
                <a:endCxn id="724" idx="2"/>
              </p:cNvCxnSpPr>
              <p:nvPr/>
            </p:nvCxnSpPr>
            <p:spPr>
              <a:xfrm>
                <a:off x="1061799" y="38044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58" name="Google Shape;758;p11"/>
              <p:cNvCxnSpPr>
                <a:stCxn id="669" idx="6"/>
                <a:endCxn id="725" idx="2"/>
              </p:cNvCxnSpPr>
              <p:nvPr/>
            </p:nvCxnSpPr>
            <p:spPr>
              <a:xfrm>
                <a:off x="1061799" y="38044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59" name="Google Shape;759;p11"/>
              <p:cNvCxnSpPr>
                <a:stCxn id="669" idx="6"/>
                <a:endCxn id="726" idx="2"/>
              </p:cNvCxnSpPr>
              <p:nvPr/>
            </p:nvCxnSpPr>
            <p:spPr>
              <a:xfrm>
                <a:off x="1061799" y="38044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60" name="Google Shape;760;p11"/>
              <p:cNvCxnSpPr>
                <a:stCxn id="669" idx="6"/>
                <a:endCxn id="727" idx="2"/>
              </p:cNvCxnSpPr>
              <p:nvPr/>
            </p:nvCxnSpPr>
            <p:spPr>
              <a:xfrm>
                <a:off x="1061799" y="38044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61" name="Google Shape;761;p11"/>
              <p:cNvCxnSpPr>
                <a:stCxn id="670" idx="6"/>
                <a:endCxn id="720" idx="2"/>
              </p:cNvCxnSpPr>
              <p:nvPr/>
            </p:nvCxnSpPr>
            <p:spPr>
              <a:xfrm flipH="1" rot="10800000">
                <a:off x="1061799" y="33852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62" name="Google Shape;762;p11"/>
              <p:cNvCxnSpPr>
                <a:stCxn id="670" idx="6"/>
                <a:endCxn id="721" idx="2"/>
              </p:cNvCxnSpPr>
              <p:nvPr/>
            </p:nvCxnSpPr>
            <p:spPr>
              <a:xfrm flipH="1" rot="10800000">
                <a:off x="1061799" y="35250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63" name="Google Shape;763;p11"/>
              <p:cNvCxnSpPr>
                <a:stCxn id="670" idx="6"/>
                <a:endCxn id="722" idx="2"/>
              </p:cNvCxnSpPr>
              <p:nvPr/>
            </p:nvCxnSpPr>
            <p:spPr>
              <a:xfrm flipH="1" rot="10800000">
                <a:off x="1061799" y="36648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64" name="Google Shape;764;p11"/>
              <p:cNvCxnSpPr>
                <a:stCxn id="670" idx="6"/>
                <a:endCxn id="723" idx="2"/>
              </p:cNvCxnSpPr>
              <p:nvPr/>
            </p:nvCxnSpPr>
            <p:spPr>
              <a:xfrm flipH="1" rot="10800000">
                <a:off x="1061799" y="38043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65" name="Google Shape;765;p11"/>
              <p:cNvCxnSpPr>
                <a:stCxn id="670" idx="6"/>
                <a:endCxn id="724" idx="2"/>
              </p:cNvCxnSpPr>
              <p:nvPr/>
            </p:nvCxnSpPr>
            <p:spPr>
              <a:xfrm>
                <a:off x="1061799" y="39441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66" name="Google Shape;766;p11"/>
              <p:cNvCxnSpPr>
                <a:stCxn id="670" idx="6"/>
                <a:endCxn id="725" idx="2"/>
              </p:cNvCxnSpPr>
              <p:nvPr/>
            </p:nvCxnSpPr>
            <p:spPr>
              <a:xfrm>
                <a:off x="1061799" y="39441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67" name="Google Shape;767;p11"/>
              <p:cNvCxnSpPr>
                <a:stCxn id="670" idx="6"/>
                <a:endCxn id="726" idx="2"/>
              </p:cNvCxnSpPr>
              <p:nvPr/>
            </p:nvCxnSpPr>
            <p:spPr>
              <a:xfrm>
                <a:off x="1061799" y="39441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68" name="Google Shape;768;p11"/>
              <p:cNvCxnSpPr>
                <a:stCxn id="670" idx="6"/>
                <a:endCxn id="727" idx="2"/>
              </p:cNvCxnSpPr>
              <p:nvPr/>
            </p:nvCxnSpPr>
            <p:spPr>
              <a:xfrm>
                <a:off x="1061799" y="39441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69" name="Google Shape;769;p11"/>
              <p:cNvCxnSpPr>
                <a:stCxn id="671" idx="6"/>
                <a:endCxn id="720" idx="2"/>
              </p:cNvCxnSpPr>
              <p:nvPr/>
            </p:nvCxnSpPr>
            <p:spPr>
              <a:xfrm flipH="1" rot="10800000">
                <a:off x="1061799" y="3385499"/>
                <a:ext cx="3198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70" name="Google Shape;770;p11"/>
              <p:cNvCxnSpPr>
                <a:stCxn id="671" idx="6"/>
                <a:endCxn id="721" idx="2"/>
              </p:cNvCxnSpPr>
              <p:nvPr/>
            </p:nvCxnSpPr>
            <p:spPr>
              <a:xfrm flipH="1" rot="10800000">
                <a:off x="1061799" y="35249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71" name="Google Shape;771;p11"/>
              <p:cNvCxnSpPr>
                <a:stCxn id="671" idx="6"/>
                <a:endCxn id="722" idx="2"/>
              </p:cNvCxnSpPr>
              <p:nvPr/>
            </p:nvCxnSpPr>
            <p:spPr>
              <a:xfrm flipH="1" rot="10800000">
                <a:off x="1061799" y="36647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72" name="Google Shape;772;p11"/>
              <p:cNvCxnSpPr>
                <a:stCxn id="671" idx="6"/>
                <a:endCxn id="723" idx="2"/>
              </p:cNvCxnSpPr>
              <p:nvPr/>
            </p:nvCxnSpPr>
            <p:spPr>
              <a:xfrm flipH="1" rot="10800000">
                <a:off x="1061799" y="38045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73" name="Google Shape;773;p11"/>
              <p:cNvCxnSpPr>
                <a:stCxn id="671" idx="6"/>
                <a:endCxn id="724" idx="2"/>
              </p:cNvCxnSpPr>
              <p:nvPr/>
            </p:nvCxnSpPr>
            <p:spPr>
              <a:xfrm flipH="1" rot="10800000">
                <a:off x="1061799" y="39440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74" name="Google Shape;774;p11"/>
              <p:cNvCxnSpPr>
                <a:stCxn id="671" idx="6"/>
                <a:endCxn id="725" idx="2"/>
              </p:cNvCxnSpPr>
              <p:nvPr/>
            </p:nvCxnSpPr>
            <p:spPr>
              <a:xfrm>
                <a:off x="1061799" y="40838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75" name="Google Shape;775;p11"/>
              <p:cNvCxnSpPr>
                <a:stCxn id="671" idx="6"/>
                <a:endCxn id="726" idx="2"/>
              </p:cNvCxnSpPr>
              <p:nvPr/>
            </p:nvCxnSpPr>
            <p:spPr>
              <a:xfrm>
                <a:off x="1061799" y="40838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76" name="Google Shape;776;p11"/>
              <p:cNvCxnSpPr>
                <a:stCxn id="671" idx="6"/>
                <a:endCxn id="727" idx="2"/>
              </p:cNvCxnSpPr>
              <p:nvPr/>
            </p:nvCxnSpPr>
            <p:spPr>
              <a:xfrm>
                <a:off x="1061799" y="40838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77" name="Google Shape;777;p11"/>
              <p:cNvCxnSpPr>
                <a:stCxn id="672" idx="6"/>
                <a:endCxn id="720" idx="2"/>
              </p:cNvCxnSpPr>
              <p:nvPr/>
            </p:nvCxnSpPr>
            <p:spPr>
              <a:xfrm flipH="1" rot="10800000">
                <a:off x="1061799" y="3385399"/>
                <a:ext cx="319800" cy="83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78" name="Google Shape;778;p11"/>
              <p:cNvCxnSpPr>
                <a:stCxn id="672" idx="6"/>
                <a:endCxn id="721" idx="2"/>
              </p:cNvCxnSpPr>
              <p:nvPr/>
            </p:nvCxnSpPr>
            <p:spPr>
              <a:xfrm flipH="1" rot="10800000">
                <a:off x="1061799" y="3525199"/>
                <a:ext cx="3198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79" name="Google Shape;779;p11"/>
              <p:cNvCxnSpPr>
                <a:stCxn id="672" idx="6"/>
                <a:endCxn id="722" idx="2"/>
              </p:cNvCxnSpPr>
              <p:nvPr/>
            </p:nvCxnSpPr>
            <p:spPr>
              <a:xfrm flipH="1" rot="10800000">
                <a:off x="1061799" y="36646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80" name="Google Shape;780;p11"/>
              <p:cNvCxnSpPr>
                <a:stCxn id="672" idx="6"/>
                <a:endCxn id="723" idx="2"/>
              </p:cNvCxnSpPr>
              <p:nvPr/>
            </p:nvCxnSpPr>
            <p:spPr>
              <a:xfrm flipH="1" rot="10800000">
                <a:off x="1061799" y="38044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81" name="Google Shape;781;p11"/>
              <p:cNvCxnSpPr>
                <a:stCxn id="672" idx="6"/>
                <a:endCxn id="724" idx="2"/>
              </p:cNvCxnSpPr>
              <p:nvPr/>
            </p:nvCxnSpPr>
            <p:spPr>
              <a:xfrm flipH="1" rot="10800000">
                <a:off x="1061799" y="39442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82" name="Google Shape;782;p11"/>
              <p:cNvCxnSpPr>
                <a:stCxn id="672" idx="6"/>
                <a:endCxn id="725" idx="2"/>
              </p:cNvCxnSpPr>
              <p:nvPr/>
            </p:nvCxnSpPr>
            <p:spPr>
              <a:xfrm flipH="1" rot="10800000">
                <a:off x="1061799" y="40837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83" name="Google Shape;783;p11"/>
              <p:cNvCxnSpPr>
                <a:stCxn id="672" idx="6"/>
                <a:endCxn id="726" idx="2"/>
              </p:cNvCxnSpPr>
              <p:nvPr/>
            </p:nvCxnSpPr>
            <p:spPr>
              <a:xfrm>
                <a:off x="1061799" y="42235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84" name="Google Shape;784;p11"/>
              <p:cNvCxnSpPr>
                <a:stCxn id="672" idx="6"/>
                <a:endCxn id="727" idx="2"/>
              </p:cNvCxnSpPr>
              <p:nvPr/>
            </p:nvCxnSpPr>
            <p:spPr>
              <a:xfrm>
                <a:off x="1061799" y="42235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85" name="Google Shape;785;p11"/>
              <p:cNvCxnSpPr>
                <a:stCxn id="673" idx="6"/>
                <a:endCxn id="727" idx="2"/>
              </p:cNvCxnSpPr>
              <p:nvPr/>
            </p:nvCxnSpPr>
            <p:spPr>
              <a:xfrm>
                <a:off x="1061799" y="43632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86" name="Google Shape;786;p11"/>
              <p:cNvCxnSpPr>
                <a:stCxn id="673" idx="6"/>
                <a:endCxn id="726" idx="2"/>
              </p:cNvCxnSpPr>
              <p:nvPr/>
            </p:nvCxnSpPr>
            <p:spPr>
              <a:xfrm flipH="1" rot="10800000">
                <a:off x="1061799" y="42234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87" name="Google Shape;787;p11"/>
              <p:cNvCxnSpPr>
                <a:stCxn id="673" idx="6"/>
                <a:endCxn id="725" idx="2"/>
              </p:cNvCxnSpPr>
              <p:nvPr/>
            </p:nvCxnSpPr>
            <p:spPr>
              <a:xfrm flipH="1" rot="10800000">
                <a:off x="1061799" y="40839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88" name="Google Shape;788;p11"/>
              <p:cNvCxnSpPr>
                <a:stCxn id="673" idx="6"/>
                <a:endCxn id="724" idx="2"/>
              </p:cNvCxnSpPr>
              <p:nvPr/>
            </p:nvCxnSpPr>
            <p:spPr>
              <a:xfrm flipH="1" rot="10800000">
                <a:off x="1061799" y="39441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89" name="Google Shape;789;p11"/>
              <p:cNvCxnSpPr>
                <a:stCxn id="673" idx="6"/>
                <a:endCxn id="723" idx="2"/>
              </p:cNvCxnSpPr>
              <p:nvPr/>
            </p:nvCxnSpPr>
            <p:spPr>
              <a:xfrm flipH="1" rot="10800000">
                <a:off x="1061799" y="38043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90" name="Google Shape;790;p11"/>
              <p:cNvCxnSpPr>
                <a:stCxn id="673" idx="6"/>
                <a:endCxn id="722" idx="2"/>
              </p:cNvCxnSpPr>
              <p:nvPr/>
            </p:nvCxnSpPr>
            <p:spPr>
              <a:xfrm flipH="1" rot="10800000">
                <a:off x="1061799" y="3664899"/>
                <a:ext cx="3198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91" name="Google Shape;791;p11"/>
              <p:cNvCxnSpPr>
                <a:stCxn id="673" idx="6"/>
                <a:endCxn id="721" idx="2"/>
              </p:cNvCxnSpPr>
              <p:nvPr/>
            </p:nvCxnSpPr>
            <p:spPr>
              <a:xfrm flipH="1" rot="10800000">
                <a:off x="1061799" y="3525099"/>
                <a:ext cx="319800" cy="83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92" name="Google Shape;792;p11"/>
              <p:cNvCxnSpPr>
                <a:stCxn id="673" idx="6"/>
                <a:endCxn id="720" idx="2"/>
              </p:cNvCxnSpPr>
              <p:nvPr/>
            </p:nvCxnSpPr>
            <p:spPr>
              <a:xfrm flipH="1" rot="10800000">
                <a:off x="1061799" y="3385299"/>
                <a:ext cx="319800" cy="97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793" name="Google Shape;793;p11"/>
            <p:cNvSpPr/>
            <p:nvPr/>
          </p:nvSpPr>
          <p:spPr>
            <a:xfrm>
              <a:off x="1701349" y="33282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794" name="Google Shape;794;p11"/>
            <p:cNvSpPr/>
            <p:nvPr/>
          </p:nvSpPr>
          <p:spPr>
            <a:xfrm>
              <a:off x="1701349" y="34679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795" name="Google Shape;795;p11"/>
            <p:cNvSpPr/>
            <p:nvPr/>
          </p:nvSpPr>
          <p:spPr>
            <a:xfrm>
              <a:off x="1701349" y="36076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796" name="Google Shape;796;p11"/>
            <p:cNvSpPr/>
            <p:nvPr/>
          </p:nvSpPr>
          <p:spPr>
            <a:xfrm>
              <a:off x="1701349" y="37473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797" name="Google Shape;797;p11"/>
            <p:cNvSpPr/>
            <p:nvPr/>
          </p:nvSpPr>
          <p:spPr>
            <a:xfrm>
              <a:off x="1701349" y="38870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798" name="Google Shape;798;p11"/>
            <p:cNvSpPr/>
            <p:nvPr/>
          </p:nvSpPr>
          <p:spPr>
            <a:xfrm>
              <a:off x="1701349" y="40267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799" name="Google Shape;799;p11"/>
            <p:cNvSpPr/>
            <p:nvPr/>
          </p:nvSpPr>
          <p:spPr>
            <a:xfrm>
              <a:off x="1701349" y="41664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800" name="Google Shape;800;p11"/>
            <p:cNvSpPr/>
            <p:nvPr/>
          </p:nvSpPr>
          <p:spPr>
            <a:xfrm>
              <a:off x="1701349" y="43061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801" name="Google Shape;801;p11"/>
            <p:cNvSpPr/>
            <p:nvPr/>
          </p:nvSpPr>
          <p:spPr>
            <a:xfrm>
              <a:off x="2136324" y="33282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802" name="Google Shape;802;p11"/>
            <p:cNvSpPr/>
            <p:nvPr/>
          </p:nvSpPr>
          <p:spPr>
            <a:xfrm>
              <a:off x="2136324" y="34679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803" name="Google Shape;803;p11"/>
            <p:cNvSpPr/>
            <p:nvPr/>
          </p:nvSpPr>
          <p:spPr>
            <a:xfrm>
              <a:off x="2136324" y="36076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804" name="Google Shape;804;p11"/>
            <p:cNvSpPr/>
            <p:nvPr/>
          </p:nvSpPr>
          <p:spPr>
            <a:xfrm>
              <a:off x="2136324" y="37473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805" name="Google Shape;805;p11"/>
            <p:cNvSpPr/>
            <p:nvPr/>
          </p:nvSpPr>
          <p:spPr>
            <a:xfrm>
              <a:off x="2136324" y="38870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806" name="Google Shape;806;p11"/>
            <p:cNvSpPr/>
            <p:nvPr/>
          </p:nvSpPr>
          <p:spPr>
            <a:xfrm>
              <a:off x="2136324" y="40267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807" name="Google Shape;807;p11"/>
            <p:cNvSpPr/>
            <p:nvPr/>
          </p:nvSpPr>
          <p:spPr>
            <a:xfrm>
              <a:off x="2136324" y="41664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808" name="Google Shape;808;p11"/>
            <p:cNvSpPr/>
            <p:nvPr/>
          </p:nvSpPr>
          <p:spPr>
            <a:xfrm>
              <a:off x="2136324" y="43061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grpSp>
          <p:nvGrpSpPr>
            <p:cNvPr id="809" name="Google Shape;809;p11"/>
            <p:cNvGrpSpPr/>
            <p:nvPr/>
          </p:nvGrpSpPr>
          <p:grpSpPr>
            <a:xfrm>
              <a:off x="1816549" y="3385299"/>
              <a:ext cx="319800" cy="978100"/>
              <a:chOff x="1816549" y="3385299"/>
              <a:chExt cx="319800" cy="978100"/>
            </a:xfrm>
          </p:grpSpPr>
          <p:cxnSp>
            <p:nvCxnSpPr>
              <p:cNvPr id="810" name="Google Shape;810;p11"/>
              <p:cNvCxnSpPr>
                <a:stCxn id="793" idx="6"/>
                <a:endCxn id="801" idx="2"/>
              </p:cNvCxnSpPr>
              <p:nvPr/>
            </p:nvCxnSpPr>
            <p:spPr>
              <a:xfrm>
                <a:off x="1816549" y="33853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11" name="Google Shape;811;p11"/>
              <p:cNvCxnSpPr>
                <a:stCxn id="793" idx="6"/>
                <a:endCxn id="802" idx="2"/>
              </p:cNvCxnSpPr>
              <p:nvPr/>
            </p:nvCxnSpPr>
            <p:spPr>
              <a:xfrm>
                <a:off x="1816549" y="33853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12" name="Google Shape;812;p11"/>
              <p:cNvCxnSpPr>
                <a:stCxn id="793" idx="6"/>
                <a:endCxn id="803" idx="2"/>
              </p:cNvCxnSpPr>
              <p:nvPr/>
            </p:nvCxnSpPr>
            <p:spPr>
              <a:xfrm>
                <a:off x="1816549" y="33853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13" name="Google Shape;813;p11"/>
              <p:cNvCxnSpPr>
                <a:stCxn id="793" idx="6"/>
                <a:endCxn id="804" idx="2"/>
              </p:cNvCxnSpPr>
              <p:nvPr/>
            </p:nvCxnSpPr>
            <p:spPr>
              <a:xfrm>
                <a:off x="1816549" y="33853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14" name="Google Shape;814;p11"/>
              <p:cNvCxnSpPr>
                <a:stCxn id="793" idx="6"/>
                <a:endCxn id="805" idx="2"/>
              </p:cNvCxnSpPr>
              <p:nvPr/>
            </p:nvCxnSpPr>
            <p:spPr>
              <a:xfrm>
                <a:off x="1816549" y="33853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15" name="Google Shape;815;p11"/>
              <p:cNvCxnSpPr>
                <a:stCxn id="793" idx="6"/>
                <a:endCxn id="806" idx="2"/>
              </p:cNvCxnSpPr>
              <p:nvPr/>
            </p:nvCxnSpPr>
            <p:spPr>
              <a:xfrm>
                <a:off x="1816549" y="3385399"/>
                <a:ext cx="3198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16" name="Google Shape;816;p11"/>
              <p:cNvCxnSpPr>
                <a:stCxn id="793" idx="6"/>
                <a:endCxn id="807" idx="2"/>
              </p:cNvCxnSpPr>
              <p:nvPr/>
            </p:nvCxnSpPr>
            <p:spPr>
              <a:xfrm>
                <a:off x="1816549" y="3385399"/>
                <a:ext cx="319800" cy="83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17" name="Google Shape;817;p11"/>
              <p:cNvCxnSpPr>
                <a:stCxn id="793" idx="6"/>
                <a:endCxn id="808" idx="2"/>
              </p:cNvCxnSpPr>
              <p:nvPr/>
            </p:nvCxnSpPr>
            <p:spPr>
              <a:xfrm>
                <a:off x="1816549" y="3385399"/>
                <a:ext cx="319800" cy="97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18" name="Google Shape;818;p11"/>
              <p:cNvCxnSpPr>
                <a:stCxn id="794" idx="6"/>
                <a:endCxn id="801" idx="2"/>
              </p:cNvCxnSpPr>
              <p:nvPr/>
            </p:nvCxnSpPr>
            <p:spPr>
              <a:xfrm flipH="1" rot="10800000">
                <a:off x="1816549" y="33852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19" name="Google Shape;819;p11"/>
              <p:cNvCxnSpPr>
                <a:stCxn id="794" idx="6"/>
                <a:endCxn id="802" idx="2"/>
              </p:cNvCxnSpPr>
              <p:nvPr/>
            </p:nvCxnSpPr>
            <p:spPr>
              <a:xfrm>
                <a:off x="1816549" y="35250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20" name="Google Shape;820;p11"/>
              <p:cNvCxnSpPr>
                <a:stCxn id="794" idx="6"/>
                <a:endCxn id="803" idx="2"/>
              </p:cNvCxnSpPr>
              <p:nvPr/>
            </p:nvCxnSpPr>
            <p:spPr>
              <a:xfrm>
                <a:off x="1816549" y="35250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21" name="Google Shape;821;p11"/>
              <p:cNvCxnSpPr>
                <a:stCxn id="794" idx="6"/>
                <a:endCxn id="804" idx="2"/>
              </p:cNvCxnSpPr>
              <p:nvPr/>
            </p:nvCxnSpPr>
            <p:spPr>
              <a:xfrm>
                <a:off x="1816549" y="35250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22" name="Google Shape;822;p11"/>
              <p:cNvCxnSpPr>
                <a:endCxn id="805" idx="2"/>
              </p:cNvCxnSpPr>
              <p:nvPr/>
            </p:nvCxnSpPr>
            <p:spPr>
              <a:xfrm>
                <a:off x="1831824" y="3547299"/>
                <a:ext cx="304500" cy="396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23" name="Google Shape;823;p11"/>
              <p:cNvCxnSpPr>
                <a:stCxn id="794" idx="6"/>
                <a:endCxn id="806" idx="2"/>
              </p:cNvCxnSpPr>
              <p:nvPr/>
            </p:nvCxnSpPr>
            <p:spPr>
              <a:xfrm>
                <a:off x="1816549" y="35250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24" name="Google Shape;824;p11"/>
              <p:cNvCxnSpPr>
                <a:stCxn id="794" idx="6"/>
                <a:endCxn id="807" idx="2"/>
              </p:cNvCxnSpPr>
              <p:nvPr/>
            </p:nvCxnSpPr>
            <p:spPr>
              <a:xfrm>
                <a:off x="1816549" y="3525099"/>
                <a:ext cx="3198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25" name="Google Shape;825;p11"/>
              <p:cNvCxnSpPr>
                <a:stCxn id="794" idx="6"/>
                <a:endCxn id="808" idx="2"/>
              </p:cNvCxnSpPr>
              <p:nvPr/>
            </p:nvCxnSpPr>
            <p:spPr>
              <a:xfrm>
                <a:off x="1816549" y="3525099"/>
                <a:ext cx="319800" cy="83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26" name="Google Shape;826;p11"/>
              <p:cNvCxnSpPr>
                <a:stCxn id="795" idx="6"/>
                <a:endCxn id="801" idx="2"/>
              </p:cNvCxnSpPr>
              <p:nvPr/>
            </p:nvCxnSpPr>
            <p:spPr>
              <a:xfrm flipH="1" rot="10800000">
                <a:off x="1816549" y="33854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27" name="Google Shape;827;p11"/>
              <p:cNvCxnSpPr>
                <a:stCxn id="795" idx="6"/>
                <a:endCxn id="802" idx="2"/>
              </p:cNvCxnSpPr>
              <p:nvPr/>
            </p:nvCxnSpPr>
            <p:spPr>
              <a:xfrm flipH="1" rot="10800000">
                <a:off x="1816549" y="35249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28" name="Google Shape;828;p11"/>
              <p:cNvCxnSpPr>
                <a:stCxn id="795" idx="6"/>
                <a:endCxn id="803" idx="2"/>
              </p:cNvCxnSpPr>
              <p:nvPr/>
            </p:nvCxnSpPr>
            <p:spPr>
              <a:xfrm>
                <a:off x="1816549" y="36647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29" name="Google Shape;829;p11"/>
              <p:cNvCxnSpPr>
                <a:stCxn id="795" idx="6"/>
                <a:endCxn id="804" idx="2"/>
              </p:cNvCxnSpPr>
              <p:nvPr/>
            </p:nvCxnSpPr>
            <p:spPr>
              <a:xfrm>
                <a:off x="1816549" y="36647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30" name="Google Shape;830;p11"/>
              <p:cNvCxnSpPr>
                <a:stCxn id="795" idx="6"/>
                <a:endCxn id="805" idx="2"/>
              </p:cNvCxnSpPr>
              <p:nvPr/>
            </p:nvCxnSpPr>
            <p:spPr>
              <a:xfrm>
                <a:off x="1816549" y="36647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31" name="Google Shape;831;p11"/>
              <p:cNvCxnSpPr>
                <a:endCxn id="806" idx="2"/>
              </p:cNvCxnSpPr>
              <p:nvPr/>
            </p:nvCxnSpPr>
            <p:spPr>
              <a:xfrm>
                <a:off x="1831824" y="3675899"/>
                <a:ext cx="304500" cy="40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32" name="Google Shape;832;p11"/>
              <p:cNvCxnSpPr>
                <a:stCxn id="795" idx="6"/>
                <a:endCxn id="807" idx="2"/>
              </p:cNvCxnSpPr>
              <p:nvPr/>
            </p:nvCxnSpPr>
            <p:spPr>
              <a:xfrm>
                <a:off x="1816549" y="36647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33" name="Google Shape;833;p11"/>
              <p:cNvCxnSpPr>
                <a:stCxn id="795" idx="6"/>
                <a:endCxn id="808" idx="2"/>
              </p:cNvCxnSpPr>
              <p:nvPr/>
            </p:nvCxnSpPr>
            <p:spPr>
              <a:xfrm>
                <a:off x="1816549" y="3664799"/>
                <a:ext cx="3198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34" name="Google Shape;834;p11"/>
              <p:cNvCxnSpPr>
                <a:stCxn id="796" idx="6"/>
                <a:endCxn id="801" idx="2"/>
              </p:cNvCxnSpPr>
              <p:nvPr/>
            </p:nvCxnSpPr>
            <p:spPr>
              <a:xfrm flipH="1" rot="10800000">
                <a:off x="1816549" y="33853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35" name="Google Shape;835;p11"/>
              <p:cNvCxnSpPr>
                <a:stCxn id="796" idx="6"/>
                <a:endCxn id="802" idx="2"/>
              </p:cNvCxnSpPr>
              <p:nvPr/>
            </p:nvCxnSpPr>
            <p:spPr>
              <a:xfrm flipH="1" rot="10800000">
                <a:off x="1816549" y="35251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36" name="Google Shape;836;p11"/>
              <p:cNvCxnSpPr>
                <a:stCxn id="796" idx="6"/>
                <a:endCxn id="803" idx="2"/>
              </p:cNvCxnSpPr>
              <p:nvPr/>
            </p:nvCxnSpPr>
            <p:spPr>
              <a:xfrm flipH="1" rot="10800000">
                <a:off x="1816549" y="36646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37" name="Google Shape;837;p11"/>
              <p:cNvCxnSpPr>
                <a:stCxn id="796" idx="6"/>
                <a:endCxn id="804" idx="2"/>
              </p:cNvCxnSpPr>
              <p:nvPr/>
            </p:nvCxnSpPr>
            <p:spPr>
              <a:xfrm>
                <a:off x="1816549" y="38044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38" name="Google Shape;838;p11"/>
              <p:cNvCxnSpPr>
                <a:stCxn id="796" idx="6"/>
                <a:endCxn id="805" idx="2"/>
              </p:cNvCxnSpPr>
              <p:nvPr/>
            </p:nvCxnSpPr>
            <p:spPr>
              <a:xfrm>
                <a:off x="1816549" y="38044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39" name="Google Shape;839;p11"/>
              <p:cNvCxnSpPr>
                <a:stCxn id="796" idx="6"/>
                <a:endCxn id="806" idx="2"/>
              </p:cNvCxnSpPr>
              <p:nvPr/>
            </p:nvCxnSpPr>
            <p:spPr>
              <a:xfrm>
                <a:off x="1816549" y="38044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40" name="Google Shape;840;p11"/>
              <p:cNvCxnSpPr>
                <a:stCxn id="796" idx="6"/>
                <a:endCxn id="807" idx="2"/>
              </p:cNvCxnSpPr>
              <p:nvPr/>
            </p:nvCxnSpPr>
            <p:spPr>
              <a:xfrm>
                <a:off x="1816549" y="38044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41" name="Google Shape;841;p11"/>
              <p:cNvCxnSpPr>
                <a:stCxn id="796" idx="6"/>
                <a:endCxn id="808" idx="2"/>
              </p:cNvCxnSpPr>
              <p:nvPr/>
            </p:nvCxnSpPr>
            <p:spPr>
              <a:xfrm>
                <a:off x="1816549" y="38044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42" name="Google Shape;842;p11"/>
              <p:cNvCxnSpPr>
                <a:stCxn id="797" idx="6"/>
                <a:endCxn id="801" idx="2"/>
              </p:cNvCxnSpPr>
              <p:nvPr/>
            </p:nvCxnSpPr>
            <p:spPr>
              <a:xfrm flipH="1" rot="10800000">
                <a:off x="1816549" y="33852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43" name="Google Shape;843;p11"/>
              <p:cNvCxnSpPr>
                <a:stCxn id="797" idx="6"/>
                <a:endCxn id="802" idx="2"/>
              </p:cNvCxnSpPr>
              <p:nvPr/>
            </p:nvCxnSpPr>
            <p:spPr>
              <a:xfrm flipH="1" rot="10800000">
                <a:off x="1816549" y="35250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44" name="Google Shape;844;p11"/>
              <p:cNvCxnSpPr>
                <a:stCxn id="797" idx="6"/>
                <a:endCxn id="803" idx="2"/>
              </p:cNvCxnSpPr>
              <p:nvPr/>
            </p:nvCxnSpPr>
            <p:spPr>
              <a:xfrm flipH="1" rot="10800000">
                <a:off x="1816549" y="36648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45" name="Google Shape;845;p11"/>
              <p:cNvCxnSpPr>
                <a:stCxn id="797" idx="6"/>
                <a:endCxn id="804" idx="2"/>
              </p:cNvCxnSpPr>
              <p:nvPr/>
            </p:nvCxnSpPr>
            <p:spPr>
              <a:xfrm flipH="1" rot="10800000">
                <a:off x="1816549" y="38043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46" name="Google Shape;846;p11"/>
              <p:cNvCxnSpPr>
                <a:stCxn id="797" idx="6"/>
                <a:endCxn id="805" idx="2"/>
              </p:cNvCxnSpPr>
              <p:nvPr/>
            </p:nvCxnSpPr>
            <p:spPr>
              <a:xfrm>
                <a:off x="1816549" y="39441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47" name="Google Shape;847;p11"/>
              <p:cNvCxnSpPr>
                <a:stCxn id="797" idx="6"/>
                <a:endCxn id="806" idx="2"/>
              </p:cNvCxnSpPr>
              <p:nvPr/>
            </p:nvCxnSpPr>
            <p:spPr>
              <a:xfrm>
                <a:off x="1816549" y="39441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48" name="Google Shape;848;p11"/>
              <p:cNvCxnSpPr>
                <a:stCxn id="797" idx="6"/>
                <a:endCxn id="807" idx="2"/>
              </p:cNvCxnSpPr>
              <p:nvPr/>
            </p:nvCxnSpPr>
            <p:spPr>
              <a:xfrm>
                <a:off x="1816549" y="39441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49" name="Google Shape;849;p11"/>
              <p:cNvCxnSpPr>
                <a:stCxn id="797" idx="6"/>
                <a:endCxn id="808" idx="2"/>
              </p:cNvCxnSpPr>
              <p:nvPr/>
            </p:nvCxnSpPr>
            <p:spPr>
              <a:xfrm>
                <a:off x="1816549" y="39441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50" name="Google Shape;850;p11"/>
              <p:cNvCxnSpPr>
                <a:stCxn id="798" idx="6"/>
                <a:endCxn id="801" idx="2"/>
              </p:cNvCxnSpPr>
              <p:nvPr/>
            </p:nvCxnSpPr>
            <p:spPr>
              <a:xfrm flipH="1" rot="10800000">
                <a:off x="1816549" y="3385499"/>
                <a:ext cx="3198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51" name="Google Shape;851;p11"/>
              <p:cNvCxnSpPr>
                <a:stCxn id="798" idx="6"/>
                <a:endCxn id="802" idx="2"/>
              </p:cNvCxnSpPr>
              <p:nvPr/>
            </p:nvCxnSpPr>
            <p:spPr>
              <a:xfrm flipH="1" rot="10800000">
                <a:off x="1816549" y="35249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52" name="Google Shape;852;p11"/>
              <p:cNvCxnSpPr>
                <a:stCxn id="798" idx="6"/>
                <a:endCxn id="803" idx="2"/>
              </p:cNvCxnSpPr>
              <p:nvPr/>
            </p:nvCxnSpPr>
            <p:spPr>
              <a:xfrm flipH="1" rot="10800000">
                <a:off x="1816549" y="36647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53" name="Google Shape;853;p11"/>
              <p:cNvCxnSpPr>
                <a:stCxn id="798" idx="6"/>
                <a:endCxn id="804" idx="2"/>
              </p:cNvCxnSpPr>
              <p:nvPr/>
            </p:nvCxnSpPr>
            <p:spPr>
              <a:xfrm flipH="1" rot="10800000">
                <a:off x="1816549" y="38045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54" name="Google Shape;854;p11"/>
              <p:cNvCxnSpPr>
                <a:stCxn id="798" idx="6"/>
                <a:endCxn id="805" idx="2"/>
              </p:cNvCxnSpPr>
              <p:nvPr/>
            </p:nvCxnSpPr>
            <p:spPr>
              <a:xfrm flipH="1" rot="10800000">
                <a:off x="1816549" y="39440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55" name="Google Shape;855;p11"/>
              <p:cNvCxnSpPr>
                <a:stCxn id="798" idx="6"/>
                <a:endCxn id="806" idx="2"/>
              </p:cNvCxnSpPr>
              <p:nvPr/>
            </p:nvCxnSpPr>
            <p:spPr>
              <a:xfrm>
                <a:off x="1816549" y="40838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56" name="Google Shape;856;p11"/>
              <p:cNvCxnSpPr>
                <a:stCxn id="798" idx="6"/>
                <a:endCxn id="807" idx="2"/>
              </p:cNvCxnSpPr>
              <p:nvPr/>
            </p:nvCxnSpPr>
            <p:spPr>
              <a:xfrm>
                <a:off x="1816549" y="40838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57" name="Google Shape;857;p11"/>
              <p:cNvCxnSpPr>
                <a:stCxn id="798" idx="6"/>
                <a:endCxn id="808" idx="2"/>
              </p:cNvCxnSpPr>
              <p:nvPr/>
            </p:nvCxnSpPr>
            <p:spPr>
              <a:xfrm>
                <a:off x="1816549" y="40838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58" name="Google Shape;858;p11"/>
              <p:cNvCxnSpPr>
                <a:stCxn id="799" idx="6"/>
                <a:endCxn id="801" idx="2"/>
              </p:cNvCxnSpPr>
              <p:nvPr/>
            </p:nvCxnSpPr>
            <p:spPr>
              <a:xfrm flipH="1" rot="10800000">
                <a:off x="1816549" y="3385399"/>
                <a:ext cx="319800" cy="83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59" name="Google Shape;859;p11"/>
              <p:cNvCxnSpPr>
                <a:stCxn id="799" idx="6"/>
                <a:endCxn id="802" idx="2"/>
              </p:cNvCxnSpPr>
              <p:nvPr/>
            </p:nvCxnSpPr>
            <p:spPr>
              <a:xfrm flipH="1" rot="10800000">
                <a:off x="1816549" y="3525199"/>
                <a:ext cx="3198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60" name="Google Shape;860;p11"/>
              <p:cNvCxnSpPr>
                <a:stCxn id="799" idx="6"/>
                <a:endCxn id="803" idx="2"/>
              </p:cNvCxnSpPr>
              <p:nvPr/>
            </p:nvCxnSpPr>
            <p:spPr>
              <a:xfrm flipH="1" rot="10800000">
                <a:off x="1816549" y="36646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61" name="Google Shape;861;p11"/>
              <p:cNvCxnSpPr>
                <a:stCxn id="799" idx="6"/>
                <a:endCxn id="804" idx="2"/>
              </p:cNvCxnSpPr>
              <p:nvPr/>
            </p:nvCxnSpPr>
            <p:spPr>
              <a:xfrm flipH="1" rot="10800000">
                <a:off x="1816549" y="38044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62" name="Google Shape;862;p11"/>
              <p:cNvCxnSpPr>
                <a:stCxn id="799" idx="6"/>
                <a:endCxn id="805" idx="2"/>
              </p:cNvCxnSpPr>
              <p:nvPr/>
            </p:nvCxnSpPr>
            <p:spPr>
              <a:xfrm flipH="1" rot="10800000">
                <a:off x="1816549" y="39442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63" name="Google Shape;863;p11"/>
              <p:cNvCxnSpPr>
                <a:stCxn id="799" idx="6"/>
                <a:endCxn id="806" idx="2"/>
              </p:cNvCxnSpPr>
              <p:nvPr/>
            </p:nvCxnSpPr>
            <p:spPr>
              <a:xfrm flipH="1" rot="10800000">
                <a:off x="1816549" y="40837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64" name="Google Shape;864;p11"/>
              <p:cNvCxnSpPr>
                <a:stCxn id="799" idx="6"/>
                <a:endCxn id="807" idx="2"/>
              </p:cNvCxnSpPr>
              <p:nvPr/>
            </p:nvCxnSpPr>
            <p:spPr>
              <a:xfrm>
                <a:off x="1816549" y="42235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65" name="Google Shape;865;p11"/>
              <p:cNvCxnSpPr>
                <a:stCxn id="799" idx="6"/>
                <a:endCxn id="808" idx="2"/>
              </p:cNvCxnSpPr>
              <p:nvPr/>
            </p:nvCxnSpPr>
            <p:spPr>
              <a:xfrm>
                <a:off x="1816549" y="42235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66" name="Google Shape;866;p11"/>
              <p:cNvCxnSpPr>
                <a:stCxn id="800" idx="6"/>
                <a:endCxn id="808" idx="2"/>
              </p:cNvCxnSpPr>
              <p:nvPr/>
            </p:nvCxnSpPr>
            <p:spPr>
              <a:xfrm>
                <a:off x="1816549" y="43632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67" name="Google Shape;867;p11"/>
              <p:cNvCxnSpPr>
                <a:stCxn id="800" idx="6"/>
                <a:endCxn id="807" idx="2"/>
              </p:cNvCxnSpPr>
              <p:nvPr/>
            </p:nvCxnSpPr>
            <p:spPr>
              <a:xfrm flipH="1" rot="10800000">
                <a:off x="1816549" y="42234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68" name="Google Shape;868;p11"/>
              <p:cNvCxnSpPr>
                <a:stCxn id="800" idx="6"/>
                <a:endCxn id="806" idx="2"/>
              </p:cNvCxnSpPr>
              <p:nvPr/>
            </p:nvCxnSpPr>
            <p:spPr>
              <a:xfrm flipH="1" rot="10800000">
                <a:off x="1816549" y="40839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69" name="Google Shape;869;p11"/>
              <p:cNvCxnSpPr>
                <a:stCxn id="800" idx="6"/>
                <a:endCxn id="805" idx="2"/>
              </p:cNvCxnSpPr>
              <p:nvPr/>
            </p:nvCxnSpPr>
            <p:spPr>
              <a:xfrm flipH="1" rot="10800000">
                <a:off x="1816549" y="39441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70" name="Google Shape;870;p11"/>
              <p:cNvCxnSpPr>
                <a:stCxn id="800" idx="6"/>
                <a:endCxn id="804" idx="2"/>
              </p:cNvCxnSpPr>
              <p:nvPr/>
            </p:nvCxnSpPr>
            <p:spPr>
              <a:xfrm flipH="1" rot="10800000">
                <a:off x="1816549" y="38043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71" name="Google Shape;871;p11"/>
              <p:cNvCxnSpPr>
                <a:stCxn id="800" idx="6"/>
                <a:endCxn id="803" idx="2"/>
              </p:cNvCxnSpPr>
              <p:nvPr/>
            </p:nvCxnSpPr>
            <p:spPr>
              <a:xfrm flipH="1" rot="10800000">
                <a:off x="1816549" y="3664899"/>
                <a:ext cx="3198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72" name="Google Shape;872;p11"/>
              <p:cNvCxnSpPr>
                <a:stCxn id="800" idx="6"/>
                <a:endCxn id="802" idx="2"/>
              </p:cNvCxnSpPr>
              <p:nvPr/>
            </p:nvCxnSpPr>
            <p:spPr>
              <a:xfrm flipH="1" rot="10800000">
                <a:off x="1816549" y="3525099"/>
                <a:ext cx="319800" cy="83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73" name="Google Shape;873;p11"/>
              <p:cNvCxnSpPr>
                <a:stCxn id="800" idx="6"/>
                <a:endCxn id="801" idx="2"/>
              </p:cNvCxnSpPr>
              <p:nvPr/>
            </p:nvCxnSpPr>
            <p:spPr>
              <a:xfrm flipH="1" rot="10800000">
                <a:off x="1816549" y="3385299"/>
                <a:ext cx="319800" cy="97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874" name="Google Shape;874;p11"/>
            <p:cNvSpPr/>
            <p:nvPr/>
          </p:nvSpPr>
          <p:spPr>
            <a:xfrm>
              <a:off x="2440917" y="3712424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875" name="Google Shape;875;p11"/>
            <p:cNvSpPr/>
            <p:nvPr/>
          </p:nvSpPr>
          <p:spPr>
            <a:xfrm>
              <a:off x="2440917" y="3852124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876" name="Google Shape;876;p11"/>
            <p:cNvSpPr/>
            <p:nvPr/>
          </p:nvSpPr>
          <p:spPr>
            <a:xfrm>
              <a:off x="2440917" y="3991824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grpSp>
          <p:nvGrpSpPr>
            <p:cNvPr id="877" name="Google Shape;877;p11"/>
            <p:cNvGrpSpPr/>
            <p:nvPr/>
          </p:nvGrpSpPr>
          <p:grpSpPr>
            <a:xfrm>
              <a:off x="2251524" y="3385399"/>
              <a:ext cx="189300" cy="977900"/>
              <a:chOff x="2251524" y="3385399"/>
              <a:chExt cx="189300" cy="977900"/>
            </a:xfrm>
          </p:grpSpPr>
          <p:cxnSp>
            <p:nvCxnSpPr>
              <p:cNvPr id="878" name="Google Shape;878;p11"/>
              <p:cNvCxnSpPr>
                <a:stCxn id="801" idx="6"/>
                <a:endCxn id="874" idx="2"/>
              </p:cNvCxnSpPr>
              <p:nvPr/>
            </p:nvCxnSpPr>
            <p:spPr>
              <a:xfrm>
                <a:off x="2251524" y="3385399"/>
                <a:ext cx="189300" cy="384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79" name="Google Shape;879;p11"/>
              <p:cNvCxnSpPr>
                <a:stCxn id="801" idx="6"/>
                <a:endCxn id="875" idx="2"/>
              </p:cNvCxnSpPr>
              <p:nvPr/>
            </p:nvCxnSpPr>
            <p:spPr>
              <a:xfrm>
                <a:off x="2251524" y="3385399"/>
                <a:ext cx="189300" cy="523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80" name="Google Shape;880;p11"/>
              <p:cNvCxnSpPr>
                <a:stCxn id="801" idx="6"/>
                <a:endCxn id="876" idx="2"/>
              </p:cNvCxnSpPr>
              <p:nvPr/>
            </p:nvCxnSpPr>
            <p:spPr>
              <a:xfrm>
                <a:off x="2251524" y="3385399"/>
                <a:ext cx="189300" cy="663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81" name="Google Shape;881;p11"/>
              <p:cNvCxnSpPr>
                <a:stCxn id="802" idx="6"/>
                <a:endCxn id="874" idx="2"/>
              </p:cNvCxnSpPr>
              <p:nvPr/>
            </p:nvCxnSpPr>
            <p:spPr>
              <a:xfrm>
                <a:off x="2251524" y="3525099"/>
                <a:ext cx="189300" cy="244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82" name="Google Shape;882;p11"/>
              <p:cNvCxnSpPr>
                <a:stCxn id="802" idx="6"/>
                <a:endCxn id="875" idx="2"/>
              </p:cNvCxnSpPr>
              <p:nvPr/>
            </p:nvCxnSpPr>
            <p:spPr>
              <a:xfrm>
                <a:off x="2251524" y="3525099"/>
                <a:ext cx="189300" cy="384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83" name="Google Shape;883;p11"/>
              <p:cNvCxnSpPr>
                <a:stCxn id="802" idx="6"/>
                <a:endCxn id="876" idx="2"/>
              </p:cNvCxnSpPr>
              <p:nvPr/>
            </p:nvCxnSpPr>
            <p:spPr>
              <a:xfrm>
                <a:off x="2251524" y="3525099"/>
                <a:ext cx="189300" cy="523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84" name="Google Shape;884;p11"/>
              <p:cNvCxnSpPr>
                <a:stCxn id="803" idx="6"/>
                <a:endCxn id="874" idx="2"/>
              </p:cNvCxnSpPr>
              <p:nvPr/>
            </p:nvCxnSpPr>
            <p:spPr>
              <a:xfrm>
                <a:off x="2251524" y="3664799"/>
                <a:ext cx="189300" cy="104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85" name="Google Shape;885;p11"/>
              <p:cNvCxnSpPr>
                <a:stCxn id="803" idx="6"/>
                <a:endCxn id="875" idx="2"/>
              </p:cNvCxnSpPr>
              <p:nvPr/>
            </p:nvCxnSpPr>
            <p:spPr>
              <a:xfrm>
                <a:off x="2251524" y="3664799"/>
                <a:ext cx="189300" cy="244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86" name="Google Shape;886;p11"/>
              <p:cNvCxnSpPr>
                <a:stCxn id="803" idx="6"/>
                <a:endCxn id="876" idx="2"/>
              </p:cNvCxnSpPr>
              <p:nvPr/>
            </p:nvCxnSpPr>
            <p:spPr>
              <a:xfrm>
                <a:off x="2251524" y="3664799"/>
                <a:ext cx="189300" cy="384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87" name="Google Shape;887;p11"/>
              <p:cNvCxnSpPr>
                <a:stCxn id="804" idx="6"/>
                <a:endCxn id="874" idx="2"/>
              </p:cNvCxnSpPr>
              <p:nvPr/>
            </p:nvCxnSpPr>
            <p:spPr>
              <a:xfrm flipH="1" rot="10800000">
                <a:off x="2251524" y="3769699"/>
                <a:ext cx="189300" cy="34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88" name="Google Shape;888;p11"/>
              <p:cNvCxnSpPr>
                <a:stCxn id="804" idx="6"/>
                <a:endCxn id="875" idx="2"/>
              </p:cNvCxnSpPr>
              <p:nvPr/>
            </p:nvCxnSpPr>
            <p:spPr>
              <a:xfrm>
                <a:off x="2251524" y="3804499"/>
                <a:ext cx="189300" cy="104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89" name="Google Shape;889;p11"/>
              <p:cNvCxnSpPr>
                <a:stCxn id="804" idx="6"/>
                <a:endCxn id="876" idx="2"/>
              </p:cNvCxnSpPr>
              <p:nvPr/>
            </p:nvCxnSpPr>
            <p:spPr>
              <a:xfrm>
                <a:off x="2251524" y="3804499"/>
                <a:ext cx="189300" cy="244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90" name="Google Shape;890;p11"/>
              <p:cNvCxnSpPr>
                <a:stCxn id="805" idx="6"/>
                <a:endCxn id="874" idx="2"/>
              </p:cNvCxnSpPr>
              <p:nvPr/>
            </p:nvCxnSpPr>
            <p:spPr>
              <a:xfrm flipH="1" rot="10800000">
                <a:off x="2251524" y="3769599"/>
                <a:ext cx="189300" cy="174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91" name="Google Shape;891;p11"/>
              <p:cNvCxnSpPr>
                <a:stCxn id="805" idx="6"/>
                <a:endCxn id="875" idx="2"/>
              </p:cNvCxnSpPr>
              <p:nvPr/>
            </p:nvCxnSpPr>
            <p:spPr>
              <a:xfrm flipH="1" rot="10800000">
                <a:off x="2251524" y="3909399"/>
                <a:ext cx="189300" cy="34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92" name="Google Shape;892;p11"/>
              <p:cNvCxnSpPr>
                <a:stCxn id="805" idx="6"/>
                <a:endCxn id="876" idx="2"/>
              </p:cNvCxnSpPr>
              <p:nvPr/>
            </p:nvCxnSpPr>
            <p:spPr>
              <a:xfrm>
                <a:off x="2251524" y="3944199"/>
                <a:ext cx="189300" cy="104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93" name="Google Shape;893;p11"/>
              <p:cNvCxnSpPr>
                <a:stCxn id="806" idx="6"/>
                <a:endCxn id="876" idx="2"/>
              </p:cNvCxnSpPr>
              <p:nvPr/>
            </p:nvCxnSpPr>
            <p:spPr>
              <a:xfrm flipH="1" rot="10800000">
                <a:off x="2251524" y="4049099"/>
                <a:ext cx="189300" cy="34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94" name="Google Shape;894;p11"/>
              <p:cNvCxnSpPr>
                <a:stCxn id="806" idx="6"/>
                <a:endCxn id="875" idx="2"/>
              </p:cNvCxnSpPr>
              <p:nvPr/>
            </p:nvCxnSpPr>
            <p:spPr>
              <a:xfrm flipH="1" rot="10800000">
                <a:off x="2251524" y="3909299"/>
                <a:ext cx="189300" cy="174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95" name="Google Shape;895;p11"/>
              <p:cNvCxnSpPr>
                <a:stCxn id="806" idx="6"/>
                <a:endCxn id="874" idx="2"/>
              </p:cNvCxnSpPr>
              <p:nvPr/>
            </p:nvCxnSpPr>
            <p:spPr>
              <a:xfrm flipH="1" rot="10800000">
                <a:off x="2251524" y="3769499"/>
                <a:ext cx="189300" cy="31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96" name="Google Shape;896;p11"/>
              <p:cNvCxnSpPr>
                <a:stCxn id="807" idx="6"/>
                <a:endCxn id="876" idx="2"/>
              </p:cNvCxnSpPr>
              <p:nvPr/>
            </p:nvCxnSpPr>
            <p:spPr>
              <a:xfrm flipH="1" rot="10800000">
                <a:off x="2251524" y="4048999"/>
                <a:ext cx="189300" cy="174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97" name="Google Shape;897;p11"/>
              <p:cNvCxnSpPr>
                <a:stCxn id="807" idx="6"/>
                <a:endCxn id="874" idx="2"/>
              </p:cNvCxnSpPr>
              <p:nvPr/>
            </p:nvCxnSpPr>
            <p:spPr>
              <a:xfrm flipH="1" rot="10800000">
                <a:off x="2251524" y="3769699"/>
                <a:ext cx="189300" cy="453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98" name="Google Shape;898;p11"/>
              <p:cNvCxnSpPr>
                <a:stCxn id="807" idx="6"/>
                <a:endCxn id="875" idx="2"/>
              </p:cNvCxnSpPr>
              <p:nvPr/>
            </p:nvCxnSpPr>
            <p:spPr>
              <a:xfrm flipH="1" rot="10800000">
                <a:off x="2251524" y="3909199"/>
                <a:ext cx="189300" cy="31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99" name="Google Shape;899;p11"/>
              <p:cNvCxnSpPr>
                <a:stCxn id="808" idx="6"/>
                <a:endCxn id="874" idx="2"/>
              </p:cNvCxnSpPr>
              <p:nvPr/>
            </p:nvCxnSpPr>
            <p:spPr>
              <a:xfrm flipH="1" rot="10800000">
                <a:off x="2251524" y="3769599"/>
                <a:ext cx="189300" cy="59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00" name="Google Shape;900;p11"/>
              <p:cNvCxnSpPr>
                <a:stCxn id="808" idx="6"/>
                <a:endCxn id="875" idx="2"/>
              </p:cNvCxnSpPr>
              <p:nvPr/>
            </p:nvCxnSpPr>
            <p:spPr>
              <a:xfrm flipH="1" rot="10800000">
                <a:off x="2251524" y="3909399"/>
                <a:ext cx="189300" cy="453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01" name="Google Shape;901;p11"/>
              <p:cNvCxnSpPr>
                <a:stCxn id="808" idx="6"/>
                <a:endCxn id="876" idx="2"/>
              </p:cNvCxnSpPr>
              <p:nvPr/>
            </p:nvCxnSpPr>
            <p:spPr>
              <a:xfrm flipH="1" rot="10800000">
                <a:off x="2251524" y="4048899"/>
                <a:ext cx="189300" cy="31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902" name="Google Shape;902;p11"/>
            <p:cNvGrpSpPr/>
            <p:nvPr/>
          </p:nvGrpSpPr>
          <p:grpSpPr>
            <a:xfrm>
              <a:off x="1496774" y="3385299"/>
              <a:ext cx="204600" cy="978100"/>
              <a:chOff x="1496774" y="3385299"/>
              <a:chExt cx="204600" cy="978100"/>
            </a:xfrm>
          </p:grpSpPr>
          <p:cxnSp>
            <p:nvCxnSpPr>
              <p:cNvPr id="903" name="Google Shape;903;p11"/>
              <p:cNvCxnSpPr>
                <a:stCxn id="720" idx="6"/>
                <a:endCxn id="793" idx="2"/>
              </p:cNvCxnSpPr>
              <p:nvPr/>
            </p:nvCxnSpPr>
            <p:spPr>
              <a:xfrm>
                <a:off x="1496774" y="3385399"/>
                <a:ext cx="204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04" name="Google Shape;904;p11"/>
              <p:cNvCxnSpPr>
                <a:stCxn id="720" idx="6"/>
                <a:endCxn id="794" idx="2"/>
              </p:cNvCxnSpPr>
              <p:nvPr/>
            </p:nvCxnSpPr>
            <p:spPr>
              <a:xfrm>
                <a:off x="1496774" y="33853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05" name="Google Shape;905;p11"/>
              <p:cNvCxnSpPr>
                <a:stCxn id="720" idx="6"/>
                <a:endCxn id="795" idx="2"/>
              </p:cNvCxnSpPr>
              <p:nvPr/>
            </p:nvCxnSpPr>
            <p:spPr>
              <a:xfrm>
                <a:off x="1496774" y="3385399"/>
                <a:ext cx="2046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06" name="Google Shape;906;p11"/>
              <p:cNvCxnSpPr>
                <a:stCxn id="720" idx="6"/>
                <a:endCxn id="796" idx="2"/>
              </p:cNvCxnSpPr>
              <p:nvPr/>
            </p:nvCxnSpPr>
            <p:spPr>
              <a:xfrm>
                <a:off x="1496774" y="3385399"/>
                <a:ext cx="2046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07" name="Google Shape;907;p11"/>
              <p:cNvCxnSpPr>
                <a:stCxn id="720" idx="6"/>
                <a:endCxn id="797" idx="2"/>
              </p:cNvCxnSpPr>
              <p:nvPr/>
            </p:nvCxnSpPr>
            <p:spPr>
              <a:xfrm>
                <a:off x="1496774" y="3385399"/>
                <a:ext cx="2046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08" name="Google Shape;908;p11"/>
              <p:cNvCxnSpPr>
                <a:stCxn id="720" idx="6"/>
                <a:endCxn id="798" idx="2"/>
              </p:cNvCxnSpPr>
              <p:nvPr/>
            </p:nvCxnSpPr>
            <p:spPr>
              <a:xfrm>
                <a:off x="1496774" y="3385399"/>
                <a:ext cx="2046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09" name="Google Shape;909;p11"/>
              <p:cNvCxnSpPr>
                <a:stCxn id="720" idx="6"/>
                <a:endCxn id="799" idx="2"/>
              </p:cNvCxnSpPr>
              <p:nvPr/>
            </p:nvCxnSpPr>
            <p:spPr>
              <a:xfrm>
                <a:off x="1496774" y="3385399"/>
                <a:ext cx="204600" cy="83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10" name="Google Shape;910;p11"/>
              <p:cNvCxnSpPr>
                <a:stCxn id="720" idx="6"/>
                <a:endCxn id="800" idx="2"/>
              </p:cNvCxnSpPr>
              <p:nvPr/>
            </p:nvCxnSpPr>
            <p:spPr>
              <a:xfrm>
                <a:off x="1496774" y="3385399"/>
                <a:ext cx="204600" cy="97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11" name="Google Shape;911;p11"/>
              <p:cNvCxnSpPr>
                <a:stCxn id="721" idx="6"/>
                <a:endCxn id="800" idx="2"/>
              </p:cNvCxnSpPr>
              <p:nvPr/>
            </p:nvCxnSpPr>
            <p:spPr>
              <a:xfrm>
                <a:off x="1496774" y="3525099"/>
                <a:ext cx="204600" cy="83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12" name="Google Shape;912;p11"/>
              <p:cNvCxnSpPr>
                <a:stCxn id="721" idx="6"/>
                <a:endCxn id="799" idx="2"/>
              </p:cNvCxnSpPr>
              <p:nvPr/>
            </p:nvCxnSpPr>
            <p:spPr>
              <a:xfrm>
                <a:off x="1496774" y="3525099"/>
                <a:ext cx="2046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13" name="Google Shape;913;p11"/>
              <p:cNvCxnSpPr>
                <a:stCxn id="721" idx="6"/>
                <a:endCxn id="798" idx="2"/>
              </p:cNvCxnSpPr>
              <p:nvPr/>
            </p:nvCxnSpPr>
            <p:spPr>
              <a:xfrm>
                <a:off x="1496774" y="3525099"/>
                <a:ext cx="2046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14" name="Google Shape;914;p11"/>
              <p:cNvCxnSpPr>
                <a:stCxn id="721" idx="6"/>
                <a:endCxn id="797" idx="2"/>
              </p:cNvCxnSpPr>
              <p:nvPr/>
            </p:nvCxnSpPr>
            <p:spPr>
              <a:xfrm>
                <a:off x="1496774" y="3525099"/>
                <a:ext cx="2046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15" name="Google Shape;915;p11"/>
              <p:cNvCxnSpPr>
                <a:stCxn id="721" idx="6"/>
                <a:endCxn id="796" idx="2"/>
              </p:cNvCxnSpPr>
              <p:nvPr/>
            </p:nvCxnSpPr>
            <p:spPr>
              <a:xfrm>
                <a:off x="1496774" y="3525099"/>
                <a:ext cx="2046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16" name="Google Shape;916;p11"/>
              <p:cNvCxnSpPr>
                <a:stCxn id="721" idx="6"/>
                <a:endCxn id="795" idx="2"/>
              </p:cNvCxnSpPr>
              <p:nvPr/>
            </p:nvCxnSpPr>
            <p:spPr>
              <a:xfrm>
                <a:off x="1496774" y="35250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17" name="Google Shape;917;p11"/>
              <p:cNvCxnSpPr>
                <a:stCxn id="721" idx="6"/>
                <a:endCxn id="794" idx="2"/>
              </p:cNvCxnSpPr>
              <p:nvPr/>
            </p:nvCxnSpPr>
            <p:spPr>
              <a:xfrm>
                <a:off x="1496774" y="3525099"/>
                <a:ext cx="204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18" name="Google Shape;918;p11"/>
              <p:cNvCxnSpPr>
                <a:stCxn id="721" idx="6"/>
                <a:endCxn id="793" idx="2"/>
              </p:cNvCxnSpPr>
              <p:nvPr/>
            </p:nvCxnSpPr>
            <p:spPr>
              <a:xfrm flipH="1" rot="10800000">
                <a:off x="1496774" y="33852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19" name="Google Shape;919;p11"/>
              <p:cNvCxnSpPr>
                <a:stCxn id="722" idx="6"/>
                <a:endCxn id="793" idx="2"/>
              </p:cNvCxnSpPr>
              <p:nvPr/>
            </p:nvCxnSpPr>
            <p:spPr>
              <a:xfrm flipH="1" rot="10800000">
                <a:off x="1496774" y="3385499"/>
                <a:ext cx="2046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20" name="Google Shape;920;p11"/>
              <p:cNvCxnSpPr>
                <a:stCxn id="722" idx="6"/>
                <a:endCxn id="794" idx="2"/>
              </p:cNvCxnSpPr>
              <p:nvPr/>
            </p:nvCxnSpPr>
            <p:spPr>
              <a:xfrm flipH="1" rot="10800000">
                <a:off x="1496774" y="35249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21" name="Google Shape;921;p11"/>
              <p:cNvCxnSpPr>
                <a:stCxn id="722" idx="6"/>
                <a:endCxn id="795" idx="2"/>
              </p:cNvCxnSpPr>
              <p:nvPr/>
            </p:nvCxnSpPr>
            <p:spPr>
              <a:xfrm>
                <a:off x="1496774" y="3664799"/>
                <a:ext cx="204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22" name="Google Shape;922;p11"/>
              <p:cNvCxnSpPr>
                <a:stCxn id="722" idx="6"/>
                <a:endCxn id="796" idx="2"/>
              </p:cNvCxnSpPr>
              <p:nvPr/>
            </p:nvCxnSpPr>
            <p:spPr>
              <a:xfrm>
                <a:off x="1496774" y="36647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23" name="Google Shape;923;p11"/>
              <p:cNvCxnSpPr>
                <a:stCxn id="722" idx="6"/>
                <a:endCxn id="797" idx="2"/>
              </p:cNvCxnSpPr>
              <p:nvPr/>
            </p:nvCxnSpPr>
            <p:spPr>
              <a:xfrm>
                <a:off x="1496774" y="3664799"/>
                <a:ext cx="2046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24" name="Google Shape;924;p11"/>
              <p:cNvCxnSpPr>
                <a:stCxn id="722" idx="6"/>
                <a:endCxn id="798" idx="2"/>
              </p:cNvCxnSpPr>
              <p:nvPr/>
            </p:nvCxnSpPr>
            <p:spPr>
              <a:xfrm>
                <a:off x="1496774" y="3664799"/>
                <a:ext cx="2046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25" name="Google Shape;925;p11"/>
              <p:cNvCxnSpPr>
                <a:stCxn id="722" idx="6"/>
                <a:endCxn id="799" idx="2"/>
              </p:cNvCxnSpPr>
              <p:nvPr/>
            </p:nvCxnSpPr>
            <p:spPr>
              <a:xfrm>
                <a:off x="1496774" y="3664799"/>
                <a:ext cx="2046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26" name="Google Shape;926;p11"/>
              <p:cNvCxnSpPr>
                <a:stCxn id="722" idx="6"/>
                <a:endCxn id="800" idx="2"/>
              </p:cNvCxnSpPr>
              <p:nvPr/>
            </p:nvCxnSpPr>
            <p:spPr>
              <a:xfrm>
                <a:off x="1496774" y="3664799"/>
                <a:ext cx="2046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27" name="Google Shape;927;p11"/>
              <p:cNvCxnSpPr>
                <a:stCxn id="723" idx="6"/>
                <a:endCxn id="800" idx="2"/>
              </p:cNvCxnSpPr>
              <p:nvPr/>
            </p:nvCxnSpPr>
            <p:spPr>
              <a:xfrm>
                <a:off x="1496774" y="3804499"/>
                <a:ext cx="2046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28" name="Google Shape;928;p11"/>
              <p:cNvCxnSpPr>
                <a:stCxn id="723" idx="6"/>
                <a:endCxn id="799" idx="2"/>
              </p:cNvCxnSpPr>
              <p:nvPr/>
            </p:nvCxnSpPr>
            <p:spPr>
              <a:xfrm>
                <a:off x="1496774" y="3804499"/>
                <a:ext cx="2046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29" name="Google Shape;929;p11"/>
              <p:cNvCxnSpPr>
                <a:stCxn id="723" idx="6"/>
                <a:endCxn id="798" idx="2"/>
              </p:cNvCxnSpPr>
              <p:nvPr/>
            </p:nvCxnSpPr>
            <p:spPr>
              <a:xfrm>
                <a:off x="1496774" y="3804499"/>
                <a:ext cx="2046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30" name="Google Shape;930;p11"/>
              <p:cNvCxnSpPr>
                <a:stCxn id="723" idx="6"/>
                <a:endCxn id="797" idx="2"/>
              </p:cNvCxnSpPr>
              <p:nvPr/>
            </p:nvCxnSpPr>
            <p:spPr>
              <a:xfrm>
                <a:off x="1496774" y="38044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31" name="Google Shape;931;p11"/>
              <p:cNvCxnSpPr>
                <a:stCxn id="723" idx="6"/>
                <a:endCxn id="796" idx="2"/>
              </p:cNvCxnSpPr>
              <p:nvPr/>
            </p:nvCxnSpPr>
            <p:spPr>
              <a:xfrm>
                <a:off x="1496774" y="3804499"/>
                <a:ext cx="204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32" name="Google Shape;932;p11"/>
              <p:cNvCxnSpPr>
                <a:stCxn id="723" idx="6"/>
                <a:endCxn id="795" idx="2"/>
              </p:cNvCxnSpPr>
              <p:nvPr/>
            </p:nvCxnSpPr>
            <p:spPr>
              <a:xfrm flipH="1" rot="10800000">
                <a:off x="1496774" y="36646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33" name="Google Shape;933;p11"/>
              <p:cNvCxnSpPr>
                <a:stCxn id="723" idx="6"/>
                <a:endCxn id="794" idx="2"/>
              </p:cNvCxnSpPr>
              <p:nvPr/>
            </p:nvCxnSpPr>
            <p:spPr>
              <a:xfrm flipH="1" rot="10800000">
                <a:off x="1496774" y="3525199"/>
                <a:ext cx="2046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34" name="Google Shape;934;p11"/>
              <p:cNvCxnSpPr>
                <a:stCxn id="723" idx="6"/>
                <a:endCxn id="793" idx="2"/>
              </p:cNvCxnSpPr>
              <p:nvPr/>
            </p:nvCxnSpPr>
            <p:spPr>
              <a:xfrm flipH="1" rot="10800000">
                <a:off x="1496774" y="3385399"/>
                <a:ext cx="2046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35" name="Google Shape;935;p11"/>
              <p:cNvCxnSpPr>
                <a:stCxn id="724" idx="6"/>
                <a:endCxn id="800" idx="2"/>
              </p:cNvCxnSpPr>
              <p:nvPr/>
            </p:nvCxnSpPr>
            <p:spPr>
              <a:xfrm>
                <a:off x="1496774" y="3944199"/>
                <a:ext cx="2046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36" name="Google Shape;936;p11"/>
              <p:cNvCxnSpPr>
                <a:stCxn id="724" idx="6"/>
                <a:endCxn id="799" idx="2"/>
              </p:cNvCxnSpPr>
              <p:nvPr/>
            </p:nvCxnSpPr>
            <p:spPr>
              <a:xfrm>
                <a:off x="1496774" y="3944199"/>
                <a:ext cx="2046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37" name="Google Shape;937;p11"/>
              <p:cNvCxnSpPr>
                <a:stCxn id="724" idx="6"/>
                <a:endCxn id="798" idx="2"/>
              </p:cNvCxnSpPr>
              <p:nvPr/>
            </p:nvCxnSpPr>
            <p:spPr>
              <a:xfrm>
                <a:off x="1496774" y="39441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38" name="Google Shape;938;p11"/>
              <p:cNvCxnSpPr>
                <a:stCxn id="724" idx="6"/>
                <a:endCxn id="797" idx="2"/>
              </p:cNvCxnSpPr>
              <p:nvPr/>
            </p:nvCxnSpPr>
            <p:spPr>
              <a:xfrm>
                <a:off x="1496774" y="3944199"/>
                <a:ext cx="204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39" name="Google Shape;939;p11"/>
              <p:cNvCxnSpPr>
                <a:stCxn id="724" idx="6"/>
                <a:endCxn id="796" idx="2"/>
              </p:cNvCxnSpPr>
              <p:nvPr/>
            </p:nvCxnSpPr>
            <p:spPr>
              <a:xfrm flipH="1" rot="10800000">
                <a:off x="1496774" y="38043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0" name="Google Shape;940;p11"/>
              <p:cNvCxnSpPr>
                <a:stCxn id="724" idx="6"/>
                <a:endCxn id="795" idx="2"/>
              </p:cNvCxnSpPr>
              <p:nvPr/>
            </p:nvCxnSpPr>
            <p:spPr>
              <a:xfrm flipH="1" rot="10800000">
                <a:off x="1496774" y="3664899"/>
                <a:ext cx="2046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1" name="Google Shape;941;p11"/>
              <p:cNvCxnSpPr>
                <a:stCxn id="724" idx="6"/>
                <a:endCxn id="794" idx="2"/>
              </p:cNvCxnSpPr>
              <p:nvPr/>
            </p:nvCxnSpPr>
            <p:spPr>
              <a:xfrm flipH="1" rot="10800000">
                <a:off x="1496774" y="3525099"/>
                <a:ext cx="2046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2" name="Google Shape;942;p11"/>
              <p:cNvCxnSpPr>
                <a:stCxn id="724" idx="6"/>
                <a:endCxn id="793" idx="2"/>
              </p:cNvCxnSpPr>
              <p:nvPr/>
            </p:nvCxnSpPr>
            <p:spPr>
              <a:xfrm flipH="1" rot="10800000">
                <a:off x="1496774" y="3385299"/>
                <a:ext cx="2046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3" name="Google Shape;943;p11"/>
              <p:cNvCxnSpPr>
                <a:stCxn id="725" idx="6"/>
                <a:endCxn id="800" idx="2"/>
              </p:cNvCxnSpPr>
              <p:nvPr/>
            </p:nvCxnSpPr>
            <p:spPr>
              <a:xfrm>
                <a:off x="1496774" y="4083899"/>
                <a:ext cx="2046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4" name="Google Shape;944;p11"/>
              <p:cNvCxnSpPr>
                <a:stCxn id="725" idx="6"/>
                <a:endCxn id="799" idx="2"/>
              </p:cNvCxnSpPr>
              <p:nvPr/>
            </p:nvCxnSpPr>
            <p:spPr>
              <a:xfrm>
                <a:off x="1496774" y="40838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5" name="Google Shape;945;p11"/>
              <p:cNvCxnSpPr>
                <a:stCxn id="725" idx="6"/>
                <a:endCxn id="798" idx="2"/>
              </p:cNvCxnSpPr>
              <p:nvPr/>
            </p:nvCxnSpPr>
            <p:spPr>
              <a:xfrm>
                <a:off x="1496774" y="4083899"/>
                <a:ext cx="204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6" name="Google Shape;946;p11"/>
              <p:cNvCxnSpPr>
                <a:stCxn id="725" idx="6"/>
                <a:endCxn id="797" idx="2"/>
              </p:cNvCxnSpPr>
              <p:nvPr/>
            </p:nvCxnSpPr>
            <p:spPr>
              <a:xfrm flipH="1" rot="10800000">
                <a:off x="1496774" y="39440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7" name="Google Shape;947;p11"/>
              <p:cNvCxnSpPr>
                <a:stCxn id="725" idx="6"/>
                <a:endCxn id="796" idx="2"/>
              </p:cNvCxnSpPr>
              <p:nvPr/>
            </p:nvCxnSpPr>
            <p:spPr>
              <a:xfrm flipH="1" rot="10800000">
                <a:off x="1496774" y="3804599"/>
                <a:ext cx="2046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8" name="Google Shape;948;p11"/>
              <p:cNvCxnSpPr>
                <a:stCxn id="725" idx="6"/>
                <a:endCxn id="795" idx="2"/>
              </p:cNvCxnSpPr>
              <p:nvPr/>
            </p:nvCxnSpPr>
            <p:spPr>
              <a:xfrm flipH="1" rot="10800000">
                <a:off x="1496774" y="3664799"/>
                <a:ext cx="2046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9" name="Google Shape;949;p11"/>
              <p:cNvCxnSpPr>
                <a:stCxn id="725" idx="6"/>
                <a:endCxn id="794" idx="2"/>
              </p:cNvCxnSpPr>
              <p:nvPr/>
            </p:nvCxnSpPr>
            <p:spPr>
              <a:xfrm flipH="1" rot="10800000">
                <a:off x="1496774" y="3524999"/>
                <a:ext cx="2046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0" name="Google Shape;950;p11"/>
              <p:cNvCxnSpPr>
                <a:stCxn id="725" idx="6"/>
                <a:endCxn id="793" idx="2"/>
              </p:cNvCxnSpPr>
              <p:nvPr/>
            </p:nvCxnSpPr>
            <p:spPr>
              <a:xfrm flipH="1" rot="10800000">
                <a:off x="1496774" y="3385499"/>
                <a:ext cx="2046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1" name="Google Shape;951;p11"/>
              <p:cNvCxnSpPr>
                <a:stCxn id="726" idx="6"/>
                <a:endCxn id="800" idx="2"/>
              </p:cNvCxnSpPr>
              <p:nvPr/>
            </p:nvCxnSpPr>
            <p:spPr>
              <a:xfrm>
                <a:off x="1496774" y="42235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2" name="Google Shape;952;p11"/>
              <p:cNvCxnSpPr>
                <a:stCxn id="726" idx="6"/>
                <a:endCxn id="799" idx="2"/>
              </p:cNvCxnSpPr>
              <p:nvPr/>
            </p:nvCxnSpPr>
            <p:spPr>
              <a:xfrm>
                <a:off x="1496774" y="4223599"/>
                <a:ext cx="204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3" name="Google Shape;953;p11"/>
              <p:cNvCxnSpPr>
                <a:stCxn id="726" idx="6"/>
                <a:endCxn id="798" idx="2"/>
              </p:cNvCxnSpPr>
              <p:nvPr/>
            </p:nvCxnSpPr>
            <p:spPr>
              <a:xfrm flipH="1" rot="10800000">
                <a:off x="1496774" y="40837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4" name="Google Shape;954;p11"/>
              <p:cNvCxnSpPr>
                <a:stCxn id="726" idx="6"/>
                <a:endCxn id="797" idx="2"/>
              </p:cNvCxnSpPr>
              <p:nvPr/>
            </p:nvCxnSpPr>
            <p:spPr>
              <a:xfrm flipH="1" rot="10800000">
                <a:off x="1496774" y="3944299"/>
                <a:ext cx="2046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5" name="Google Shape;955;p11"/>
              <p:cNvCxnSpPr>
                <a:stCxn id="726" idx="6"/>
                <a:endCxn id="796" idx="2"/>
              </p:cNvCxnSpPr>
              <p:nvPr/>
            </p:nvCxnSpPr>
            <p:spPr>
              <a:xfrm flipH="1" rot="10800000">
                <a:off x="1496774" y="3804499"/>
                <a:ext cx="2046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6" name="Google Shape;956;p11"/>
              <p:cNvCxnSpPr>
                <a:stCxn id="726" idx="6"/>
                <a:endCxn id="795" idx="2"/>
              </p:cNvCxnSpPr>
              <p:nvPr/>
            </p:nvCxnSpPr>
            <p:spPr>
              <a:xfrm flipH="1" rot="10800000">
                <a:off x="1496774" y="3664699"/>
                <a:ext cx="2046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7" name="Google Shape;957;p11"/>
              <p:cNvCxnSpPr>
                <a:stCxn id="726" idx="6"/>
                <a:endCxn id="794" idx="2"/>
              </p:cNvCxnSpPr>
              <p:nvPr/>
            </p:nvCxnSpPr>
            <p:spPr>
              <a:xfrm flipH="1" rot="10800000">
                <a:off x="1496774" y="3525199"/>
                <a:ext cx="2046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8" name="Google Shape;958;p11"/>
              <p:cNvCxnSpPr>
                <a:stCxn id="726" idx="6"/>
                <a:endCxn id="793" idx="2"/>
              </p:cNvCxnSpPr>
              <p:nvPr/>
            </p:nvCxnSpPr>
            <p:spPr>
              <a:xfrm flipH="1" rot="10800000">
                <a:off x="1496774" y="3385399"/>
                <a:ext cx="204600" cy="83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9" name="Google Shape;959;p11"/>
              <p:cNvCxnSpPr>
                <a:stCxn id="727" idx="6"/>
                <a:endCxn id="800" idx="2"/>
              </p:cNvCxnSpPr>
              <p:nvPr/>
            </p:nvCxnSpPr>
            <p:spPr>
              <a:xfrm>
                <a:off x="1496774" y="4363299"/>
                <a:ext cx="204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0" name="Google Shape;960;p11"/>
              <p:cNvCxnSpPr>
                <a:stCxn id="727" idx="6"/>
                <a:endCxn id="799" idx="2"/>
              </p:cNvCxnSpPr>
              <p:nvPr/>
            </p:nvCxnSpPr>
            <p:spPr>
              <a:xfrm flipH="1" rot="10800000">
                <a:off x="1496774" y="42234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1" name="Google Shape;961;p11"/>
              <p:cNvCxnSpPr>
                <a:stCxn id="727" idx="6"/>
                <a:endCxn id="798" idx="2"/>
              </p:cNvCxnSpPr>
              <p:nvPr/>
            </p:nvCxnSpPr>
            <p:spPr>
              <a:xfrm flipH="1" rot="10800000">
                <a:off x="1496774" y="4083999"/>
                <a:ext cx="2046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2" name="Google Shape;962;p11"/>
              <p:cNvCxnSpPr>
                <a:stCxn id="727" idx="6"/>
                <a:endCxn id="797" idx="2"/>
              </p:cNvCxnSpPr>
              <p:nvPr/>
            </p:nvCxnSpPr>
            <p:spPr>
              <a:xfrm flipH="1" rot="10800000">
                <a:off x="1496774" y="3944199"/>
                <a:ext cx="2046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3" name="Google Shape;963;p11"/>
              <p:cNvCxnSpPr>
                <a:stCxn id="727" idx="6"/>
                <a:endCxn id="796" idx="2"/>
              </p:cNvCxnSpPr>
              <p:nvPr/>
            </p:nvCxnSpPr>
            <p:spPr>
              <a:xfrm flipH="1" rot="10800000">
                <a:off x="1496774" y="3804399"/>
                <a:ext cx="2046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4" name="Google Shape;964;p11"/>
              <p:cNvCxnSpPr>
                <a:stCxn id="727" idx="6"/>
                <a:endCxn id="795" idx="2"/>
              </p:cNvCxnSpPr>
              <p:nvPr/>
            </p:nvCxnSpPr>
            <p:spPr>
              <a:xfrm flipH="1" rot="10800000">
                <a:off x="1496774" y="3664899"/>
                <a:ext cx="2046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5" name="Google Shape;965;p11"/>
              <p:cNvCxnSpPr>
                <a:stCxn id="727" idx="6"/>
                <a:endCxn id="794" idx="2"/>
              </p:cNvCxnSpPr>
              <p:nvPr/>
            </p:nvCxnSpPr>
            <p:spPr>
              <a:xfrm flipH="1" rot="10800000">
                <a:off x="1496774" y="3525099"/>
                <a:ext cx="204600" cy="83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6" name="Google Shape;966;p11"/>
              <p:cNvCxnSpPr>
                <a:stCxn id="727" idx="6"/>
                <a:endCxn id="793" idx="2"/>
              </p:cNvCxnSpPr>
              <p:nvPr/>
            </p:nvCxnSpPr>
            <p:spPr>
              <a:xfrm flipH="1" rot="10800000">
                <a:off x="1496774" y="3385299"/>
                <a:ext cx="204600" cy="97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967" name="Google Shape;967;p11"/>
          <p:cNvGrpSpPr/>
          <p:nvPr/>
        </p:nvGrpSpPr>
        <p:grpSpPr>
          <a:xfrm>
            <a:off x="6673680" y="3470239"/>
            <a:ext cx="1619381" cy="1041237"/>
            <a:chOff x="1529461" y="5189256"/>
            <a:chExt cx="1772401" cy="1054415"/>
          </a:xfrm>
        </p:grpSpPr>
        <p:grpSp>
          <p:nvGrpSpPr>
            <p:cNvPr id="968" name="Google Shape;968;p11"/>
            <p:cNvGrpSpPr/>
            <p:nvPr/>
          </p:nvGrpSpPr>
          <p:grpSpPr>
            <a:xfrm>
              <a:off x="1954560" y="5266579"/>
              <a:ext cx="125673" cy="899768"/>
              <a:chOff x="1954560" y="5277124"/>
              <a:chExt cx="125673" cy="899768"/>
            </a:xfrm>
          </p:grpSpPr>
          <p:sp>
            <p:nvSpPr>
              <p:cNvPr id="969" name="Google Shape;969;p11"/>
              <p:cNvSpPr/>
              <p:nvPr/>
            </p:nvSpPr>
            <p:spPr>
              <a:xfrm>
                <a:off x="1954560" y="5277124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970" name="Google Shape;970;p11"/>
              <p:cNvSpPr/>
              <p:nvPr/>
            </p:nvSpPr>
            <p:spPr>
              <a:xfrm>
                <a:off x="1954560" y="5431771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971" name="Google Shape;971;p11"/>
              <p:cNvSpPr/>
              <p:nvPr/>
            </p:nvSpPr>
            <p:spPr>
              <a:xfrm>
                <a:off x="1954560" y="5586419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972" name="Google Shape;972;p11"/>
              <p:cNvSpPr/>
              <p:nvPr/>
            </p:nvSpPr>
            <p:spPr>
              <a:xfrm>
                <a:off x="1954560" y="5741067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973" name="Google Shape;973;p11"/>
              <p:cNvSpPr/>
              <p:nvPr/>
            </p:nvSpPr>
            <p:spPr>
              <a:xfrm>
                <a:off x="1954560" y="5895714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974" name="Google Shape;974;p11"/>
              <p:cNvSpPr/>
              <p:nvPr/>
            </p:nvSpPr>
            <p:spPr>
              <a:xfrm>
                <a:off x="1954560" y="6050362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</p:grpSp>
        <p:grpSp>
          <p:nvGrpSpPr>
            <p:cNvPr id="975" name="Google Shape;975;p11"/>
            <p:cNvGrpSpPr/>
            <p:nvPr/>
          </p:nvGrpSpPr>
          <p:grpSpPr>
            <a:xfrm>
              <a:off x="1529461" y="5343903"/>
              <a:ext cx="125673" cy="745120"/>
              <a:chOff x="1529461" y="5372021"/>
              <a:chExt cx="125673" cy="745120"/>
            </a:xfrm>
          </p:grpSpPr>
          <p:sp>
            <p:nvSpPr>
              <p:cNvPr id="976" name="Google Shape;976;p11"/>
              <p:cNvSpPr/>
              <p:nvPr/>
            </p:nvSpPr>
            <p:spPr>
              <a:xfrm>
                <a:off x="1529461" y="5372021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977" name="Google Shape;977;p11"/>
              <p:cNvSpPr/>
              <p:nvPr/>
            </p:nvSpPr>
            <p:spPr>
              <a:xfrm>
                <a:off x="1529461" y="5526669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978" name="Google Shape;978;p11"/>
              <p:cNvSpPr/>
              <p:nvPr/>
            </p:nvSpPr>
            <p:spPr>
              <a:xfrm>
                <a:off x="1529461" y="5681316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979" name="Google Shape;979;p11"/>
              <p:cNvSpPr/>
              <p:nvPr/>
            </p:nvSpPr>
            <p:spPr>
              <a:xfrm>
                <a:off x="1529461" y="5835964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980" name="Google Shape;980;p11"/>
              <p:cNvSpPr/>
              <p:nvPr/>
            </p:nvSpPr>
            <p:spPr>
              <a:xfrm>
                <a:off x="1529461" y="5990611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</p:grpSp>
        <p:cxnSp>
          <p:nvCxnSpPr>
            <p:cNvPr id="981" name="Google Shape;981;p11"/>
            <p:cNvCxnSpPr>
              <a:stCxn id="976" idx="6"/>
              <a:endCxn id="969" idx="2"/>
            </p:cNvCxnSpPr>
            <p:nvPr/>
          </p:nvCxnSpPr>
          <p:spPr>
            <a:xfrm flipH="1" rot="10800000">
              <a:off x="1655134" y="5329768"/>
              <a:ext cx="299400" cy="774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2" name="Google Shape;982;p11"/>
            <p:cNvCxnSpPr>
              <a:stCxn id="976" idx="6"/>
              <a:endCxn id="970" idx="2"/>
            </p:cNvCxnSpPr>
            <p:nvPr/>
          </p:nvCxnSpPr>
          <p:spPr>
            <a:xfrm>
              <a:off x="1655134" y="5407168"/>
              <a:ext cx="299400" cy="774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3" name="Google Shape;983;p11"/>
            <p:cNvCxnSpPr>
              <a:stCxn id="976" idx="6"/>
              <a:endCxn id="972" idx="2"/>
            </p:cNvCxnSpPr>
            <p:nvPr/>
          </p:nvCxnSpPr>
          <p:spPr>
            <a:xfrm>
              <a:off x="1655134" y="5407168"/>
              <a:ext cx="299400" cy="3867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4" name="Google Shape;984;p11"/>
            <p:cNvCxnSpPr>
              <a:stCxn id="976" idx="6"/>
              <a:endCxn id="974" idx="2"/>
            </p:cNvCxnSpPr>
            <p:nvPr/>
          </p:nvCxnSpPr>
          <p:spPr>
            <a:xfrm>
              <a:off x="1655134" y="5407168"/>
              <a:ext cx="299400" cy="6960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5" name="Google Shape;985;p11"/>
            <p:cNvCxnSpPr>
              <a:stCxn id="977" idx="6"/>
              <a:endCxn id="969" idx="2"/>
            </p:cNvCxnSpPr>
            <p:nvPr/>
          </p:nvCxnSpPr>
          <p:spPr>
            <a:xfrm flipH="1" rot="10800000">
              <a:off x="1655134" y="5329916"/>
              <a:ext cx="299400" cy="2319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6" name="Google Shape;986;p11"/>
            <p:cNvCxnSpPr>
              <a:stCxn id="977" idx="6"/>
              <a:endCxn id="970" idx="2"/>
            </p:cNvCxnSpPr>
            <p:nvPr/>
          </p:nvCxnSpPr>
          <p:spPr>
            <a:xfrm flipH="1" rot="10800000">
              <a:off x="1655134" y="5484416"/>
              <a:ext cx="299400" cy="774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7" name="Google Shape;987;p11"/>
            <p:cNvCxnSpPr>
              <a:stCxn id="977" idx="6"/>
              <a:endCxn id="971" idx="2"/>
            </p:cNvCxnSpPr>
            <p:nvPr/>
          </p:nvCxnSpPr>
          <p:spPr>
            <a:xfrm>
              <a:off x="1655134" y="5561816"/>
              <a:ext cx="299400" cy="774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8" name="Google Shape;988;p11"/>
            <p:cNvCxnSpPr>
              <a:stCxn id="977" idx="6"/>
              <a:endCxn id="974" idx="2"/>
            </p:cNvCxnSpPr>
            <p:nvPr/>
          </p:nvCxnSpPr>
          <p:spPr>
            <a:xfrm>
              <a:off x="1655134" y="5561816"/>
              <a:ext cx="299400" cy="5412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9" name="Google Shape;989;p11"/>
            <p:cNvCxnSpPr>
              <a:stCxn id="978" idx="6"/>
              <a:endCxn id="969" idx="2"/>
            </p:cNvCxnSpPr>
            <p:nvPr/>
          </p:nvCxnSpPr>
          <p:spPr>
            <a:xfrm flipH="1" rot="10800000">
              <a:off x="1655134" y="5329763"/>
              <a:ext cx="299400" cy="3867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0" name="Google Shape;990;p11"/>
            <p:cNvCxnSpPr>
              <a:stCxn id="978" idx="6"/>
              <a:endCxn id="972" idx="2"/>
            </p:cNvCxnSpPr>
            <p:nvPr/>
          </p:nvCxnSpPr>
          <p:spPr>
            <a:xfrm>
              <a:off x="1655134" y="5716463"/>
              <a:ext cx="299400" cy="774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1" name="Google Shape;991;p11"/>
            <p:cNvCxnSpPr>
              <a:stCxn id="978" idx="6"/>
              <a:endCxn id="974" idx="2"/>
            </p:cNvCxnSpPr>
            <p:nvPr/>
          </p:nvCxnSpPr>
          <p:spPr>
            <a:xfrm>
              <a:off x="1655134" y="5716463"/>
              <a:ext cx="299400" cy="3867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2" name="Google Shape;992;p11"/>
            <p:cNvCxnSpPr>
              <a:stCxn id="979" idx="6"/>
              <a:endCxn id="970" idx="2"/>
            </p:cNvCxnSpPr>
            <p:nvPr/>
          </p:nvCxnSpPr>
          <p:spPr>
            <a:xfrm flipH="1" rot="10800000">
              <a:off x="1655134" y="5484411"/>
              <a:ext cx="299400" cy="3867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3" name="Google Shape;993;p11"/>
            <p:cNvCxnSpPr>
              <a:stCxn id="979" idx="6"/>
              <a:endCxn id="972" idx="2"/>
            </p:cNvCxnSpPr>
            <p:nvPr/>
          </p:nvCxnSpPr>
          <p:spPr>
            <a:xfrm flipH="1" rot="10800000">
              <a:off x="1655134" y="5793711"/>
              <a:ext cx="299400" cy="774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4" name="Google Shape;994;p11"/>
            <p:cNvCxnSpPr>
              <a:stCxn id="979" idx="6"/>
              <a:endCxn id="973" idx="2"/>
            </p:cNvCxnSpPr>
            <p:nvPr/>
          </p:nvCxnSpPr>
          <p:spPr>
            <a:xfrm>
              <a:off x="1655134" y="5871111"/>
              <a:ext cx="299400" cy="774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5" name="Google Shape;995;p11"/>
            <p:cNvCxnSpPr>
              <a:stCxn id="979" idx="6"/>
              <a:endCxn id="974" idx="2"/>
            </p:cNvCxnSpPr>
            <p:nvPr/>
          </p:nvCxnSpPr>
          <p:spPr>
            <a:xfrm>
              <a:off x="1655134" y="5871111"/>
              <a:ext cx="299400" cy="2319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6" name="Google Shape;996;p11"/>
            <p:cNvCxnSpPr>
              <a:stCxn id="980" idx="6"/>
              <a:endCxn id="974" idx="2"/>
            </p:cNvCxnSpPr>
            <p:nvPr/>
          </p:nvCxnSpPr>
          <p:spPr>
            <a:xfrm>
              <a:off x="1655134" y="6025758"/>
              <a:ext cx="299400" cy="774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7" name="Google Shape;997;p11"/>
            <p:cNvCxnSpPr>
              <a:stCxn id="969" idx="6"/>
              <a:endCxn id="998" idx="2"/>
            </p:cNvCxnSpPr>
            <p:nvPr/>
          </p:nvCxnSpPr>
          <p:spPr>
            <a:xfrm>
              <a:off x="2080233" y="5329844"/>
              <a:ext cx="269100" cy="1545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9" name="Google Shape;999;p11"/>
            <p:cNvCxnSpPr>
              <a:stCxn id="969" idx="6"/>
              <a:endCxn id="1000" idx="2"/>
            </p:cNvCxnSpPr>
            <p:nvPr/>
          </p:nvCxnSpPr>
          <p:spPr>
            <a:xfrm>
              <a:off x="2080233" y="5329844"/>
              <a:ext cx="269100" cy="3093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1" name="Google Shape;1001;p11"/>
            <p:cNvCxnSpPr>
              <a:stCxn id="969" idx="6"/>
              <a:endCxn id="1002" idx="2"/>
            </p:cNvCxnSpPr>
            <p:nvPr/>
          </p:nvCxnSpPr>
          <p:spPr>
            <a:xfrm>
              <a:off x="2080233" y="5329844"/>
              <a:ext cx="269100" cy="6186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3" name="Google Shape;1003;p11"/>
            <p:cNvCxnSpPr>
              <a:stCxn id="970" idx="6"/>
              <a:endCxn id="998" idx="2"/>
            </p:cNvCxnSpPr>
            <p:nvPr/>
          </p:nvCxnSpPr>
          <p:spPr>
            <a:xfrm>
              <a:off x="2080233" y="5484491"/>
              <a:ext cx="269100" cy="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4" name="Google Shape;1004;p11"/>
            <p:cNvCxnSpPr>
              <a:stCxn id="970" idx="6"/>
              <a:endCxn id="1000" idx="2"/>
            </p:cNvCxnSpPr>
            <p:nvPr/>
          </p:nvCxnSpPr>
          <p:spPr>
            <a:xfrm>
              <a:off x="2080233" y="5484491"/>
              <a:ext cx="269100" cy="1545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5" name="Google Shape;1005;p11"/>
            <p:cNvCxnSpPr>
              <a:stCxn id="971" idx="6"/>
              <a:endCxn id="998" idx="2"/>
            </p:cNvCxnSpPr>
            <p:nvPr/>
          </p:nvCxnSpPr>
          <p:spPr>
            <a:xfrm flipH="1" rot="10800000">
              <a:off x="2080233" y="5484639"/>
              <a:ext cx="269100" cy="1545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6" name="Google Shape;1006;p11"/>
            <p:cNvCxnSpPr>
              <a:stCxn id="971" idx="6"/>
              <a:endCxn id="1000" idx="2"/>
            </p:cNvCxnSpPr>
            <p:nvPr/>
          </p:nvCxnSpPr>
          <p:spPr>
            <a:xfrm>
              <a:off x="2080233" y="5639139"/>
              <a:ext cx="269100" cy="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7" name="Google Shape;1007;p11"/>
            <p:cNvCxnSpPr>
              <a:stCxn id="971" idx="6"/>
              <a:endCxn id="1002" idx="2"/>
            </p:cNvCxnSpPr>
            <p:nvPr/>
          </p:nvCxnSpPr>
          <p:spPr>
            <a:xfrm>
              <a:off x="2080233" y="5639139"/>
              <a:ext cx="269100" cy="3093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8" name="Google Shape;1008;p11"/>
            <p:cNvCxnSpPr>
              <a:stCxn id="972" idx="6"/>
              <a:endCxn id="1002" idx="2"/>
            </p:cNvCxnSpPr>
            <p:nvPr/>
          </p:nvCxnSpPr>
          <p:spPr>
            <a:xfrm>
              <a:off x="2080233" y="5793787"/>
              <a:ext cx="269100" cy="1545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9" name="Google Shape;1009;p11"/>
            <p:cNvCxnSpPr>
              <a:stCxn id="973" idx="6"/>
              <a:endCxn id="1000" idx="2"/>
            </p:cNvCxnSpPr>
            <p:nvPr/>
          </p:nvCxnSpPr>
          <p:spPr>
            <a:xfrm flipH="1" rot="10800000">
              <a:off x="2080233" y="5639134"/>
              <a:ext cx="269100" cy="3093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0" name="Google Shape;1010;p11"/>
            <p:cNvCxnSpPr>
              <a:stCxn id="973" idx="6"/>
              <a:endCxn id="1011" idx="2"/>
            </p:cNvCxnSpPr>
            <p:nvPr/>
          </p:nvCxnSpPr>
          <p:spPr>
            <a:xfrm flipH="1" rot="10800000">
              <a:off x="2080233" y="5793934"/>
              <a:ext cx="269100" cy="1545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2" name="Google Shape;1012;p11"/>
            <p:cNvCxnSpPr>
              <a:stCxn id="973" idx="6"/>
              <a:endCxn id="1002" idx="2"/>
            </p:cNvCxnSpPr>
            <p:nvPr/>
          </p:nvCxnSpPr>
          <p:spPr>
            <a:xfrm>
              <a:off x="2080233" y="5948434"/>
              <a:ext cx="269100" cy="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3" name="Google Shape;1013;p11"/>
            <p:cNvCxnSpPr>
              <a:stCxn id="974" idx="6"/>
              <a:endCxn id="1011" idx="2"/>
            </p:cNvCxnSpPr>
            <p:nvPr/>
          </p:nvCxnSpPr>
          <p:spPr>
            <a:xfrm flipH="1" rot="10800000">
              <a:off x="2080233" y="5793782"/>
              <a:ext cx="269100" cy="3093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4" name="Google Shape;1014;p11"/>
            <p:cNvCxnSpPr>
              <a:stCxn id="974" idx="6"/>
              <a:endCxn id="1002" idx="2"/>
            </p:cNvCxnSpPr>
            <p:nvPr/>
          </p:nvCxnSpPr>
          <p:spPr>
            <a:xfrm flipH="1" rot="10800000">
              <a:off x="2080233" y="5948582"/>
              <a:ext cx="269100" cy="1545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015" name="Google Shape;1015;p11"/>
            <p:cNvGrpSpPr/>
            <p:nvPr/>
          </p:nvGrpSpPr>
          <p:grpSpPr>
            <a:xfrm>
              <a:off x="2768066" y="5189256"/>
              <a:ext cx="125673" cy="1054415"/>
              <a:chOff x="2768066" y="5189256"/>
              <a:chExt cx="125673" cy="1054415"/>
            </a:xfrm>
          </p:grpSpPr>
          <p:sp>
            <p:nvSpPr>
              <p:cNvPr id="1016" name="Google Shape;1016;p11"/>
              <p:cNvSpPr/>
              <p:nvPr/>
            </p:nvSpPr>
            <p:spPr>
              <a:xfrm>
                <a:off x="2768066" y="5189256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1017" name="Google Shape;1017;p11"/>
              <p:cNvSpPr/>
              <p:nvPr/>
            </p:nvSpPr>
            <p:spPr>
              <a:xfrm>
                <a:off x="2768066" y="5343904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1018" name="Google Shape;1018;p11"/>
              <p:cNvSpPr/>
              <p:nvPr/>
            </p:nvSpPr>
            <p:spPr>
              <a:xfrm>
                <a:off x="2768066" y="5498551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1019" name="Google Shape;1019;p11"/>
              <p:cNvSpPr/>
              <p:nvPr/>
            </p:nvSpPr>
            <p:spPr>
              <a:xfrm>
                <a:off x="2768066" y="5653199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1020" name="Google Shape;1020;p11"/>
              <p:cNvSpPr/>
              <p:nvPr/>
            </p:nvSpPr>
            <p:spPr>
              <a:xfrm>
                <a:off x="2768066" y="5807846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1021" name="Google Shape;1021;p11"/>
              <p:cNvSpPr/>
              <p:nvPr/>
            </p:nvSpPr>
            <p:spPr>
              <a:xfrm>
                <a:off x="2768066" y="5962494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1022" name="Google Shape;1022;p11"/>
              <p:cNvSpPr/>
              <p:nvPr/>
            </p:nvSpPr>
            <p:spPr>
              <a:xfrm>
                <a:off x="2768066" y="6117141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</p:grpSp>
        <p:cxnSp>
          <p:nvCxnSpPr>
            <p:cNvPr id="1023" name="Google Shape;1023;p11"/>
            <p:cNvCxnSpPr>
              <a:stCxn id="998" idx="6"/>
              <a:endCxn id="1016" idx="2"/>
            </p:cNvCxnSpPr>
            <p:nvPr/>
          </p:nvCxnSpPr>
          <p:spPr>
            <a:xfrm flipH="1" rot="10800000">
              <a:off x="2474940" y="5252592"/>
              <a:ext cx="293100" cy="2319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4" name="Google Shape;1024;p11"/>
            <p:cNvCxnSpPr>
              <a:stCxn id="998" idx="6"/>
              <a:endCxn id="1017" idx="2"/>
            </p:cNvCxnSpPr>
            <p:nvPr/>
          </p:nvCxnSpPr>
          <p:spPr>
            <a:xfrm flipH="1" rot="10800000">
              <a:off x="2474940" y="5407092"/>
              <a:ext cx="293100" cy="774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5" name="Google Shape;1025;p11"/>
            <p:cNvCxnSpPr>
              <a:stCxn id="998" idx="6"/>
              <a:endCxn id="1018" idx="2"/>
            </p:cNvCxnSpPr>
            <p:nvPr/>
          </p:nvCxnSpPr>
          <p:spPr>
            <a:xfrm>
              <a:off x="2474940" y="5484492"/>
              <a:ext cx="293100" cy="774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6" name="Google Shape;1026;p11"/>
            <p:cNvCxnSpPr>
              <a:stCxn id="998" idx="6"/>
              <a:endCxn id="1019" idx="2"/>
            </p:cNvCxnSpPr>
            <p:nvPr/>
          </p:nvCxnSpPr>
          <p:spPr>
            <a:xfrm>
              <a:off x="2474940" y="5484492"/>
              <a:ext cx="293100" cy="2319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7" name="Google Shape;1027;p11"/>
            <p:cNvCxnSpPr>
              <a:stCxn id="998" idx="6"/>
              <a:endCxn id="1022" idx="2"/>
            </p:cNvCxnSpPr>
            <p:nvPr/>
          </p:nvCxnSpPr>
          <p:spPr>
            <a:xfrm>
              <a:off x="2474940" y="5484492"/>
              <a:ext cx="293100" cy="6960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8" name="Google Shape;1028;p11"/>
            <p:cNvCxnSpPr>
              <a:stCxn id="1000" idx="6"/>
              <a:endCxn id="1018" idx="2"/>
            </p:cNvCxnSpPr>
            <p:nvPr/>
          </p:nvCxnSpPr>
          <p:spPr>
            <a:xfrm flipH="1" rot="10800000">
              <a:off x="2474940" y="5561740"/>
              <a:ext cx="293100" cy="774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9" name="Google Shape;1029;p11"/>
            <p:cNvCxnSpPr>
              <a:stCxn id="1000" idx="6"/>
              <a:endCxn id="1020" idx="2"/>
            </p:cNvCxnSpPr>
            <p:nvPr/>
          </p:nvCxnSpPr>
          <p:spPr>
            <a:xfrm>
              <a:off x="2474940" y="5639140"/>
              <a:ext cx="293100" cy="2319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0" name="Google Shape;1030;p11"/>
            <p:cNvCxnSpPr>
              <a:stCxn id="1011" idx="6"/>
              <a:endCxn id="1020" idx="2"/>
            </p:cNvCxnSpPr>
            <p:nvPr/>
          </p:nvCxnSpPr>
          <p:spPr>
            <a:xfrm>
              <a:off x="2474940" y="5793787"/>
              <a:ext cx="293100" cy="774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1" name="Google Shape;1031;p11"/>
            <p:cNvCxnSpPr>
              <a:stCxn id="1011" idx="6"/>
              <a:endCxn id="1022" idx="2"/>
            </p:cNvCxnSpPr>
            <p:nvPr/>
          </p:nvCxnSpPr>
          <p:spPr>
            <a:xfrm>
              <a:off x="2474940" y="5793787"/>
              <a:ext cx="293100" cy="3867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2" name="Google Shape;1032;p11"/>
            <p:cNvCxnSpPr>
              <a:stCxn id="1002" idx="6"/>
              <a:endCxn id="1022" idx="2"/>
            </p:cNvCxnSpPr>
            <p:nvPr/>
          </p:nvCxnSpPr>
          <p:spPr>
            <a:xfrm>
              <a:off x="2474940" y="5948435"/>
              <a:ext cx="293100" cy="2319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3" name="Google Shape;1033;p11"/>
            <p:cNvCxnSpPr>
              <a:stCxn id="1002" idx="6"/>
              <a:endCxn id="1021" idx="2"/>
            </p:cNvCxnSpPr>
            <p:nvPr/>
          </p:nvCxnSpPr>
          <p:spPr>
            <a:xfrm>
              <a:off x="2474940" y="5948435"/>
              <a:ext cx="293100" cy="774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4" name="Google Shape;1034;p11"/>
            <p:cNvCxnSpPr>
              <a:stCxn id="1002" idx="6"/>
              <a:endCxn id="1019" idx="2"/>
            </p:cNvCxnSpPr>
            <p:nvPr/>
          </p:nvCxnSpPr>
          <p:spPr>
            <a:xfrm flipH="1" rot="10800000">
              <a:off x="2474940" y="5716535"/>
              <a:ext cx="293100" cy="2319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5" name="Google Shape;1035;p11"/>
            <p:cNvCxnSpPr>
              <a:stCxn id="1002" idx="6"/>
              <a:endCxn id="1017" idx="2"/>
            </p:cNvCxnSpPr>
            <p:nvPr/>
          </p:nvCxnSpPr>
          <p:spPr>
            <a:xfrm flipH="1" rot="10800000">
              <a:off x="2474940" y="5407235"/>
              <a:ext cx="293100" cy="5412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036" name="Google Shape;1036;p11"/>
            <p:cNvGrpSpPr/>
            <p:nvPr/>
          </p:nvGrpSpPr>
          <p:grpSpPr>
            <a:xfrm>
              <a:off x="3176189" y="5498551"/>
              <a:ext cx="125673" cy="435825"/>
              <a:chOff x="3176189" y="5498550"/>
              <a:chExt cx="125673" cy="435825"/>
            </a:xfrm>
          </p:grpSpPr>
          <p:sp>
            <p:nvSpPr>
              <p:cNvPr id="1037" name="Google Shape;1037;p11"/>
              <p:cNvSpPr/>
              <p:nvPr/>
            </p:nvSpPr>
            <p:spPr>
              <a:xfrm>
                <a:off x="3176189" y="5498550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1038" name="Google Shape;1038;p11"/>
              <p:cNvSpPr/>
              <p:nvPr/>
            </p:nvSpPr>
            <p:spPr>
              <a:xfrm>
                <a:off x="3176189" y="5653197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1039" name="Google Shape;1039;p11"/>
              <p:cNvSpPr/>
              <p:nvPr/>
            </p:nvSpPr>
            <p:spPr>
              <a:xfrm>
                <a:off x="3176189" y="5807845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</p:grpSp>
        <p:cxnSp>
          <p:nvCxnSpPr>
            <p:cNvPr id="1040" name="Google Shape;1040;p11"/>
            <p:cNvCxnSpPr>
              <a:stCxn id="1016" idx="6"/>
              <a:endCxn id="1037" idx="2"/>
            </p:cNvCxnSpPr>
            <p:nvPr/>
          </p:nvCxnSpPr>
          <p:spPr>
            <a:xfrm>
              <a:off x="2893739" y="5252521"/>
              <a:ext cx="282600" cy="3093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1" name="Google Shape;1041;p11"/>
            <p:cNvCxnSpPr>
              <a:stCxn id="1016" idx="6"/>
              <a:endCxn id="1038" idx="2"/>
            </p:cNvCxnSpPr>
            <p:nvPr/>
          </p:nvCxnSpPr>
          <p:spPr>
            <a:xfrm>
              <a:off x="2893739" y="5252521"/>
              <a:ext cx="282600" cy="4638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2" name="Google Shape;1042;p11"/>
            <p:cNvCxnSpPr>
              <a:stCxn id="1017" idx="6"/>
              <a:endCxn id="1037" idx="2"/>
            </p:cNvCxnSpPr>
            <p:nvPr/>
          </p:nvCxnSpPr>
          <p:spPr>
            <a:xfrm>
              <a:off x="2893739" y="5407169"/>
              <a:ext cx="282600" cy="1545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3" name="Google Shape;1043;p11"/>
            <p:cNvCxnSpPr>
              <a:stCxn id="1017" idx="6"/>
              <a:endCxn id="1039" idx="2"/>
            </p:cNvCxnSpPr>
            <p:nvPr/>
          </p:nvCxnSpPr>
          <p:spPr>
            <a:xfrm>
              <a:off x="2893739" y="5407169"/>
              <a:ext cx="282600" cy="4638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4" name="Google Shape;1044;p11"/>
            <p:cNvCxnSpPr>
              <a:stCxn id="1018" idx="6"/>
              <a:endCxn id="1037" idx="2"/>
            </p:cNvCxnSpPr>
            <p:nvPr/>
          </p:nvCxnSpPr>
          <p:spPr>
            <a:xfrm>
              <a:off x="2893739" y="5561816"/>
              <a:ext cx="282600" cy="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5" name="Google Shape;1045;p11"/>
            <p:cNvCxnSpPr>
              <a:stCxn id="1018" idx="6"/>
              <a:endCxn id="1039" idx="2"/>
            </p:cNvCxnSpPr>
            <p:nvPr/>
          </p:nvCxnSpPr>
          <p:spPr>
            <a:xfrm>
              <a:off x="2893739" y="5561816"/>
              <a:ext cx="282600" cy="3093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6" name="Google Shape;1046;p11"/>
            <p:cNvCxnSpPr>
              <a:stCxn id="1019" idx="6"/>
              <a:endCxn id="1037" idx="2"/>
            </p:cNvCxnSpPr>
            <p:nvPr/>
          </p:nvCxnSpPr>
          <p:spPr>
            <a:xfrm flipH="1" rot="10800000">
              <a:off x="2893739" y="5561964"/>
              <a:ext cx="282600" cy="1545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7" name="Google Shape;1047;p11"/>
            <p:cNvCxnSpPr>
              <a:stCxn id="1019" idx="6"/>
              <a:endCxn id="1038" idx="2"/>
            </p:cNvCxnSpPr>
            <p:nvPr/>
          </p:nvCxnSpPr>
          <p:spPr>
            <a:xfrm>
              <a:off x="2893739" y="5716464"/>
              <a:ext cx="282600" cy="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8" name="Google Shape;1048;p11"/>
            <p:cNvCxnSpPr>
              <a:stCxn id="1019" idx="6"/>
              <a:endCxn id="1039" idx="2"/>
            </p:cNvCxnSpPr>
            <p:nvPr/>
          </p:nvCxnSpPr>
          <p:spPr>
            <a:xfrm>
              <a:off x="2893739" y="5716464"/>
              <a:ext cx="282600" cy="1545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9" name="Google Shape;1049;p11"/>
            <p:cNvCxnSpPr>
              <a:stCxn id="1020" idx="6"/>
              <a:endCxn id="1039" idx="2"/>
            </p:cNvCxnSpPr>
            <p:nvPr/>
          </p:nvCxnSpPr>
          <p:spPr>
            <a:xfrm>
              <a:off x="2893739" y="5871111"/>
              <a:ext cx="282600" cy="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0" name="Google Shape;1050;p11"/>
            <p:cNvCxnSpPr>
              <a:stCxn id="1021" idx="6"/>
              <a:endCxn id="1039" idx="2"/>
            </p:cNvCxnSpPr>
            <p:nvPr/>
          </p:nvCxnSpPr>
          <p:spPr>
            <a:xfrm flipH="1" rot="10800000">
              <a:off x="2893739" y="5871259"/>
              <a:ext cx="282600" cy="1545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1" name="Google Shape;1051;p11"/>
            <p:cNvCxnSpPr>
              <a:stCxn id="1021" idx="6"/>
              <a:endCxn id="1038" idx="2"/>
            </p:cNvCxnSpPr>
            <p:nvPr/>
          </p:nvCxnSpPr>
          <p:spPr>
            <a:xfrm flipH="1" rot="10800000">
              <a:off x="2893739" y="5716459"/>
              <a:ext cx="282600" cy="3093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2" name="Google Shape;1052;p11"/>
            <p:cNvCxnSpPr>
              <a:stCxn id="1022" idx="6"/>
              <a:endCxn id="1039" idx="2"/>
            </p:cNvCxnSpPr>
            <p:nvPr/>
          </p:nvCxnSpPr>
          <p:spPr>
            <a:xfrm flipH="1" rot="10800000">
              <a:off x="2893739" y="5871106"/>
              <a:ext cx="282600" cy="3093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3" name="Google Shape;1053;p11"/>
            <p:cNvCxnSpPr>
              <a:stCxn id="980" idx="6"/>
              <a:endCxn id="972" idx="2"/>
            </p:cNvCxnSpPr>
            <p:nvPr/>
          </p:nvCxnSpPr>
          <p:spPr>
            <a:xfrm flipH="1" rot="10800000">
              <a:off x="1655134" y="5793858"/>
              <a:ext cx="299400" cy="2319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054" name="Google Shape;1054;p11"/>
            <p:cNvGrpSpPr/>
            <p:nvPr/>
          </p:nvGrpSpPr>
          <p:grpSpPr>
            <a:xfrm>
              <a:off x="2349267" y="5421227"/>
              <a:ext cx="125673" cy="590473"/>
              <a:chOff x="2349267" y="5405409"/>
              <a:chExt cx="125673" cy="590473"/>
            </a:xfrm>
          </p:grpSpPr>
          <p:sp>
            <p:nvSpPr>
              <p:cNvPr id="998" name="Google Shape;998;p11"/>
              <p:cNvSpPr/>
              <p:nvPr/>
            </p:nvSpPr>
            <p:spPr>
              <a:xfrm>
                <a:off x="2349267" y="5405409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1000" name="Google Shape;1000;p11"/>
              <p:cNvSpPr/>
              <p:nvPr/>
            </p:nvSpPr>
            <p:spPr>
              <a:xfrm>
                <a:off x="2349267" y="5560057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1011" name="Google Shape;1011;p11"/>
              <p:cNvSpPr/>
              <p:nvPr/>
            </p:nvSpPr>
            <p:spPr>
              <a:xfrm>
                <a:off x="2349267" y="5714704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1002" name="Google Shape;1002;p11"/>
              <p:cNvSpPr/>
              <p:nvPr/>
            </p:nvSpPr>
            <p:spPr>
              <a:xfrm>
                <a:off x="2349267" y="5869352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</p:grpSp>
      </p:grpSp>
      <p:sp>
        <p:nvSpPr>
          <p:cNvPr id="1055" name="Google Shape;1055;p11"/>
          <p:cNvSpPr/>
          <p:nvPr/>
        </p:nvSpPr>
        <p:spPr>
          <a:xfrm>
            <a:off x="3477255" y="3506861"/>
            <a:ext cx="2618745" cy="964779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 cap="flat" cmpd="sng" w="12600">
            <a:solidFill>
              <a:srgbClr val="32549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Optimization of Deep Learning Model</a:t>
            </a:r>
            <a:endParaRPr/>
          </a:p>
        </p:txBody>
      </p:sp>
      <p:sp>
        <p:nvSpPr>
          <p:cNvPr id="1056" name="Google Shape;1056;p11"/>
          <p:cNvSpPr txBox="1"/>
          <p:nvPr/>
        </p:nvSpPr>
        <p:spPr>
          <a:xfrm>
            <a:off x="664186" y="2627625"/>
            <a:ext cx="17348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Trained Model</a:t>
            </a:r>
            <a:endParaRPr/>
          </a:p>
        </p:txBody>
      </p:sp>
      <p:sp>
        <p:nvSpPr>
          <p:cNvPr id="1057" name="Google Shape;1057;p11"/>
          <p:cNvSpPr txBox="1"/>
          <p:nvPr/>
        </p:nvSpPr>
        <p:spPr>
          <a:xfrm>
            <a:off x="6415861" y="2706919"/>
            <a:ext cx="201369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Optimized Model</a:t>
            </a:r>
            <a:endParaRPr/>
          </a:p>
        </p:txBody>
      </p:sp>
      <p:cxnSp>
        <p:nvCxnSpPr>
          <p:cNvPr id="1058" name="Google Shape;1058;p11"/>
          <p:cNvCxnSpPr>
            <a:stCxn id="875" idx="6"/>
            <a:endCxn id="1055" idx="1"/>
          </p:cNvCxnSpPr>
          <p:nvPr/>
        </p:nvCxnSpPr>
        <p:spPr>
          <a:xfrm>
            <a:off x="2735235" y="3985477"/>
            <a:ext cx="741900" cy="3900"/>
          </a:xfrm>
          <a:prstGeom prst="straightConnector1">
            <a:avLst/>
          </a:prstGeom>
          <a:noFill/>
          <a:ln cap="flat" cmpd="sng" w="28575">
            <a:solidFill>
              <a:srgbClr val="172C5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59" name="Google Shape;1059;p11"/>
          <p:cNvCxnSpPr>
            <a:stCxn id="1055" idx="3"/>
            <a:endCxn id="978" idx="2"/>
          </p:cNvCxnSpPr>
          <p:nvPr/>
        </p:nvCxnSpPr>
        <p:spPr>
          <a:xfrm>
            <a:off x="6096000" y="3989250"/>
            <a:ext cx="577800" cy="1500"/>
          </a:xfrm>
          <a:prstGeom prst="straightConnector1">
            <a:avLst/>
          </a:prstGeom>
          <a:noFill/>
          <a:ln cap="flat" cmpd="sng" w="28575">
            <a:solidFill>
              <a:srgbClr val="172C5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60" name="Google Shape;1060;p11"/>
          <p:cNvCxnSpPr>
            <a:stCxn id="1038" idx="6"/>
            <a:endCxn id="663" idx="1"/>
          </p:cNvCxnSpPr>
          <p:nvPr/>
        </p:nvCxnSpPr>
        <p:spPr>
          <a:xfrm flipH="1" rot="10800000">
            <a:off x="8293061" y="2363057"/>
            <a:ext cx="1384500" cy="16278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172C5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61" name="Google Shape;1061;p11"/>
          <p:cNvCxnSpPr>
            <a:stCxn id="1038" idx="6"/>
            <a:endCxn id="664" idx="1"/>
          </p:cNvCxnSpPr>
          <p:nvPr/>
        </p:nvCxnSpPr>
        <p:spPr>
          <a:xfrm flipH="1" rot="10800000">
            <a:off x="8293061" y="3528257"/>
            <a:ext cx="1389600" cy="462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172C5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62" name="Google Shape;1062;p11"/>
          <p:cNvCxnSpPr>
            <a:stCxn id="1038" idx="6"/>
            <a:endCxn id="662" idx="1"/>
          </p:cNvCxnSpPr>
          <p:nvPr/>
        </p:nvCxnSpPr>
        <p:spPr>
          <a:xfrm>
            <a:off x="8293061" y="3990857"/>
            <a:ext cx="1383900" cy="8004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172C5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63" name="Google Shape;1063;p11"/>
          <p:cNvCxnSpPr>
            <a:stCxn id="1038" idx="6"/>
            <a:endCxn id="661" idx="1"/>
          </p:cNvCxnSpPr>
          <p:nvPr/>
        </p:nvCxnSpPr>
        <p:spPr>
          <a:xfrm>
            <a:off x="8293061" y="3990857"/>
            <a:ext cx="1384500" cy="21651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172C56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64" name="Google Shape;1064;p11"/>
          <p:cNvSpPr txBox="1"/>
          <p:nvPr/>
        </p:nvSpPr>
        <p:spPr>
          <a:xfrm>
            <a:off x="10715538" y="2165150"/>
            <a:ext cx="6928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CPU</a:t>
            </a:r>
            <a:endParaRPr/>
          </a:p>
        </p:txBody>
      </p:sp>
      <p:sp>
        <p:nvSpPr>
          <p:cNvPr id="1065" name="Google Shape;1065;p11"/>
          <p:cNvSpPr txBox="1"/>
          <p:nvPr/>
        </p:nvSpPr>
        <p:spPr>
          <a:xfrm>
            <a:off x="10715538" y="3320245"/>
            <a:ext cx="7056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GPU</a:t>
            </a:r>
            <a:endParaRPr/>
          </a:p>
        </p:txBody>
      </p:sp>
      <p:sp>
        <p:nvSpPr>
          <p:cNvPr id="1066" name="Google Shape;1066;p11"/>
          <p:cNvSpPr txBox="1"/>
          <p:nvPr/>
        </p:nvSpPr>
        <p:spPr>
          <a:xfrm>
            <a:off x="10560297" y="4435358"/>
            <a:ext cx="100059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Mobile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Devices</a:t>
            </a:r>
            <a:endParaRPr/>
          </a:p>
        </p:txBody>
      </p:sp>
      <p:sp>
        <p:nvSpPr>
          <p:cNvPr id="1067" name="Google Shape;1067;p11"/>
          <p:cNvSpPr txBox="1"/>
          <p:nvPr/>
        </p:nvSpPr>
        <p:spPr>
          <a:xfrm>
            <a:off x="10560297" y="5785219"/>
            <a:ext cx="120738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Micro</a:t>
            </a:r>
            <a:br>
              <a:rPr lang="en-US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</a:br>
            <a:r>
              <a:rPr lang="en-US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Processor</a:t>
            </a:r>
            <a:endParaRPr/>
          </a:p>
        </p:txBody>
      </p:sp>
      <p:sp>
        <p:nvSpPr>
          <p:cNvPr id="1068" name="Google Shape;1068;p11"/>
          <p:cNvSpPr/>
          <p:nvPr/>
        </p:nvSpPr>
        <p:spPr>
          <a:xfrm>
            <a:off x="581191" y="6106510"/>
            <a:ext cx="7848363" cy="525518"/>
          </a:xfrm>
          <a:prstGeom prst="rect">
            <a:avLst/>
          </a:prstGeom>
          <a:solidFill>
            <a:schemeClr val="accent1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How to optimize based on the target hardware to be deployed?</a:t>
            </a:r>
            <a:endParaRPr/>
          </a:p>
        </p:txBody>
      </p:sp>
      <p:pic>
        <p:nvPicPr>
          <p:cNvPr id="1069" name="Google Shape;1069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633752" y="702156"/>
            <a:ext cx="977055" cy="296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2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"/>
              <a:buNone/>
            </a:pPr>
            <a:r>
              <a:rPr lang="en-US">
                <a:latin typeface="Century"/>
                <a:ea typeface="Century"/>
                <a:cs typeface="Century"/>
                <a:sym typeface="Century"/>
              </a:rPr>
              <a:t>CHALLENGE #4: BLACKBOX FRAMEWORK</a:t>
            </a:r>
            <a:endParaRPr/>
          </a:p>
        </p:txBody>
      </p:sp>
      <p:pic>
        <p:nvPicPr>
          <p:cNvPr descr="Filing Box Archive" id="1075" name="Google Shape;1075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8957" y="4944222"/>
            <a:ext cx="1617820" cy="16178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uter script on a screen" id="1076" name="Google Shape;107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29857" y="2385184"/>
            <a:ext cx="2090017" cy="13919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bacus" id="1077" name="Google Shape;1077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26522" y="2380330"/>
            <a:ext cx="1396838" cy="13968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cused male engineer working at computer" id="1078" name="Google Shape;1078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06751" y="2380330"/>
            <a:ext cx="2090017" cy="13919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9" name="Google Shape;1079;p12"/>
          <p:cNvGrpSpPr/>
          <p:nvPr/>
        </p:nvGrpSpPr>
        <p:grpSpPr>
          <a:xfrm>
            <a:off x="368869" y="3777168"/>
            <a:ext cx="2370232" cy="1459989"/>
            <a:chOff x="511624" y="3328249"/>
            <a:chExt cx="2044493" cy="1092200"/>
          </a:xfrm>
        </p:grpSpPr>
        <p:sp>
          <p:nvSpPr>
            <p:cNvPr id="1080" name="Google Shape;1080;p12"/>
            <p:cNvSpPr/>
            <p:nvPr/>
          </p:nvSpPr>
          <p:spPr>
            <a:xfrm>
              <a:off x="946599" y="33282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081" name="Google Shape;1081;p12"/>
            <p:cNvSpPr/>
            <p:nvPr/>
          </p:nvSpPr>
          <p:spPr>
            <a:xfrm>
              <a:off x="946599" y="34679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082" name="Google Shape;1082;p12"/>
            <p:cNvSpPr/>
            <p:nvPr/>
          </p:nvSpPr>
          <p:spPr>
            <a:xfrm>
              <a:off x="946599" y="36076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083" name="Google Shape;1083;p12"/>
            <p:cNvSpPr/>
            <p:nvPr/>
          </p:nvSpPr>
          <p:spPr>
            <a:xfrm>
              <a:off x="946599" y="37473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084" name="Google Shape;1084;p12"/>
            <p:cNvSpPr/>
            <p:nvPr/>
          </p:nvSpPr>
          <p:spPr>
            <a:xfrm>
              <a:off x="946599" y="38870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085" name="Google Shape;1085;p12"/>
            <p:cNvSpPr/>
            <p:nvPr/>
          </p:nvSpPr>
          <p:spPr>
            <a:xfrm>
              <a:off x="946599" y="40267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086" name="Google Shape;1086;p12"/>
            <p:cNvSpPr/>
            <p:nvPr/>
          </p:nvSpPr>
          <p:spPr>
            <a:xfrm>
              <a:off x="946599" y="41664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087" name="Google Shape;1087;p12"/>
            <p:cNvSpPr/>
            <p:nvPr/>
          </p:nvSpPr>
          <p:spPr>
            <a:xfrm>
              <a:off x="946599" y="43061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088" name="Google Shape;1088;p12"/>
            <p:cNvSpPr/>
            <p:nvPr/>
          </p:nvSpPr>
          <p:spPr>
            <a:xfrm>
              <a:off x="511624" y="3572724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089" name="Google Shape;1089;p12"/>
            <p:cNvSpPr/>
            <p:nvPr/>
          </p:nvSpPr>
          <p:spPr>
            <a:xfrm>
              <a:off x="511624" y="3712424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090" name="Google Shape;1090;p12"/>
            <p:cNvSpPr/>
            <p:nvPr/>
          </p:nvSpPr>
          <p:spPr>
            <a:xfrm>
              <a:off x="511624" y="3852124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091" name="Google Shape;1091;p12"/>
            <p:cNvSpPr/>
            <p:nvPr/>
          </p:nvSpPr>
          <p:spPr>
            <a:xfrm>
              <a:off x="511624" y="3991824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092" name="Google Shape;1092;p12"/>
            <p:cNvSpPr/>
            <p:nvPr/>
          </p:nvSpPr>
          <p:spPr>
            <a:xfrm>
              <a:off x="511624" y="4131524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grpSp>
          <p:nvGrpSpPr>
            <p:cNvPr id="1093" name="Google Shape;1093;p12"/>
            <p:cNvGrpSpPr/>
            <p:nvPr/>
          </p:nvGrpSpPr>
          <p:grpSpPr>
            <a:xfrm>
              <a:off x="626799" y="3385274"/>
              <a:ext cx="319825" cy="978100"/>
              <a:chOff x="626799" y="3385274"/>
              <a:chExt cx="319825" cy="978100"/>
            </a:xfrm>
          </p:grpSpPr>
          <p:cxnSp>
            <p:nvCxnSpPr>
              <p:cNvPr id="1094" name="Google Shape;1094;p12"/>
              <p:cNvCxnSpPr>
                <a:stCxn id="1088" idx="6"/>
                <a:endCxn id="1080" idx="2"/>
              </p:cNvCxnSpPr>
              <p:nvPr/>
            </p:nvCxnSpPr>
            <p:spPr>
              <a:xfrm flipH="1" rot="10800000">
                <a:off x="626824" y="3385374"/>
                <a:ext cx="319800" cy="244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95" name="Google Shape;1095;p12"/>
              <p:cNvCxnSpPr>
                <a:stCxn id="1088" idx="6"/>
                <a:endCxn id="1081" idx="2"/>
              </p:cNvCxnSpPr>
              <p:nvPr/>
            </p:nvCxnSpPr>
            <p:spPr>
              <a:xfrm flipH="1" rot="10800000">
                <a:off x="626824" y="3525174"/>
                <a:ext cx="319800" cy="104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96" name="Google Shape;1096;p12"/>
              <p:cNvCxnSpPr>
                <a:stCxn id="1088" idx="6"/>
                <a:endCxn id="1082" idx="2"/>
              </p:cNvCxnSpPr>
              <p:nvPr/>
            </p:nvCxnSpPr>
            <p:spPr>
              <a:xfrm>
                <a:off x="626824" y="3629874"/>
                <a:ext cx="319800" cy="34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97" name="Google Shape;1097;p12"/>
              <p:cNvCxnSpPr>
                <a:stCxn id="1088" idx="6"/>
                <a:endCxn id="1083" idx="2"/>
              </p:cNvCxnSpPr>
              <p:nvPr/>
            </p:nvCxnSpPr>
            <p:spPr>
              <a:xfrm>
                <a:off x="626824" y="3629874"/>
                <a:ext cx="319800" cy="174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98" name="Google Shape;1098;p12"/>
              <p:cNvCxnSpPr>
                <a:stCxn id="1088" idx="6"/>
                <a:endCxn id="1084" idx="2"/>
              </p:cNvCxnSpPr>
              <p:nvPr/>
            </p:nvCxnSpPr>
            <p:spPr>
              <a:xfrm>
                <a:off x="626824" y="3629874"/>
                <a:ext cx="319800" cy="31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99" name="Google Shape;1099;p12"/>
              <p:cNvCxnSpPr>
                <a:stCxn id="1088" idx="6"/>
                <a:endCxn id="1085" idx="2"/>
              </p:cNvCxnSpPr>
              <p:nvPr/>
            </p:nvCxnSpPr>
            <p:spPr>
              <a:xfrm>
                <a:off x="626824" y="3629874"/>
                <a:ext cx="319800" cy="453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00" name="Google Shape;1100;p12"/>
              <p:cNvCxnSpPr>
                <a:stCxn id="1088" idx="6"/>
                <a:endCxn id="1086" idx="2"/>
              </p:cNvCxnSpPr>
              <p:nvPr/>
            </p:nvCxnSpPr>
            <p:spPr>
              <a:xfrm>
                <a:off x="626824" y="3629874"/>
                <a:ext cx="319800" cy="59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01" name="Google Shape;1101;p12"/>
              <p:cNvCxnSpPr>
                <a:stCxn id="1088" idx="6"/>
                <a:endCxn id="1087" idx="2"/>
              </p:cNvCxnSpPr>
              <p:nvPr/>
            </p:nvCxnSpPr>
            <p:spPr>
              <a:xfrm>
                <a:off x="626824" y="3629874"/>
                <a:ext cx="319800" cy="733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02" name="Google Shape;1102;p12"/>
              <p:cNvCxnSpPr>
                <a:stCxn id="1089" idx="6"/>
                <a:endCxn id="1080" idx="2"/>
              </p:cNvCxnSpPr>
              <p:nvPr/>
            </p:nvCxnSpPr>
            <p:spPr>
              <a:xfrm flipH="1" rot="10800000">
                <a:off x="626824" y="3385274"/>
                <a:ext cx="319800" cy="384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03" name="Google Shape;1103;p12"/>
              <p:cNvCxnSpPr>
                <a:stCxn id="1090" idx="6"/>
                <a:endCxn id="1080" idx="2"/>
              </p:cNvCxnSpPr>
              <p:nvPr/>
            </p:nvCxnSpPr>
            <p:spPr>
              <a:xfrm flipH="1" rot="10800000">
                <a:off x="626824" y="3385474"/>
                <a:ext cx="319800" cy="523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04" name="Google Shape;1104;p12"/>
              <p:cNvCxnSpPr>
                <a:stCxn id="1089" idx="6"/>
                <a:endCxn id="1081" idx="2"/>
              </p:cNvCxnSpPr>
              <p:nvPr/>
            </p:nvCxnSpPr>
            <p:spPr>
              <a:xfrm flipH="1" rot="10800000">
                <a:off x="626824" y="3525074"/>
                <a:ext cx="319800" cy="244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05" name="Google Shape;1105;p12"/>
              <p:cNvCxnSpPr>
                <a:endCxn id="1082" idx="2"/>
              </p:cNvCxnSpPr>
              <p:nvPr/>
            </p:nvCxnSpPr>
            <p:spPr>
              <a:xfrm flipH="1" rot="10800000">
                <a:off x="626799" y="3664799"/>
                <a:ext cx="319800" cy="99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06" name="Google Shape;1106;p12"/>
              <p:cNvCxnSpPr>
                <a:stCxn id="1089" idx="6"/>
                <a:endCxn id="1083" idx="2"/>
              </p:cNvCxnSpPr>
              <p:nvPr/>
            </p:nvCxnSpPr>
            <p:spPr>
              <a:xfrm>
                <a:off x="626824" y="3769574"/>
                <a:ext cx="319800" cy="34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07" name="Google Shape;1107;p12"/>
              <p:cNvCxnSpPr>
                <a:stCxn id="1089" idx="6"/>
                <a:endCxn id="1084" idx="2"/>
              </p:cNvCxnSpPr>
              <p:nvPr/>
            </p:nvCxnSpPr>
            <p:spPr>
              <a:xfrm>
                <a:off x="626824" y="3769574"/>
                <a:ext cx="319800" cy="174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08" name="Google Shape;1108;p12"/>
              <p:cNvCxnSpPr>
                <a:stCxn id="1089" idx="6"/>
                <a:endCxn id="1085" idx="2"/>
              </p:cNvCxnSpPr>
              <p:nvPr/>
            </p:nvCxnSpPr>
            <p:spPr>
              <a:xfrm>
                <a:off x="626824" y="3769574"/>
                <a:ext cx="319800" cy="31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09" name="Google Shape;1109;p12"/>
              <p:cNvCxnSpPr>
                <a:stCxn id="1089" idx="6"/>
                <a:endCxn id="1086" idx="2"/>
              </p:cNvCxnSpPr>
              <p:nvPr/>
            </p:nvCxnSpPr>
            <p:spPr>
              <a:xfrm>
                <a:off x="626824" y="3769574"/>
                <a:ext cx="319800" cy="453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10" name="Google Shape;1110;p12"/>
              <p:cNvCxnSpPr>
                <a:stCxn id="1089" idx="6"/>
                <a:endCxn id="1087" idx="2"/>
              </p:cNvCxnSpPr>
              <p:nvPr/>
            </p:nvCxnSpPr>
            <p:spPr>
              <a:xfrm>
                <a:off x="626824" y="3769574"/>
                <a:ext cx="319800" cy="59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11" name="Google Shape;1111;p12"/>
              <p:cNvCxnSpPr>
                <a:stCxn id="1090" idx="6"/>
                <a:endCxn id="1081" idx="2"/>
              </p:cNvCxnSpPr>
              <p:nvPr/>
            </p:nvCxnSpPr>
            <p:spPr>
              <a:xfrm flipH="1" rot="10800000">
                <a:off x="626824" y="3524974"/>
                <a:ext cx="319800" cy="384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12" name="Google Shape;1112;p12"/>
              <p:cNvCxnSpPr>
                <a:stCxn id="1090" idx="6"/>
                <a:endCxn id="1082" idx="2"/>
              </p:cNvCxnSpPr>
              <p:nvPr/>
            </p:nvCxnSpPr>
            <p:spPr>
              <a:xfrm flipH="1" rot="10800000">
                <a:off x="626824" y="3664774"/>
                <a:ext cx="319800" cy="244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13" name="Google Shape;1113;p12"/>
              <p:cNvCxnSpPr>
                <a:stCxn id="1090" idx="6"/>
                <a:endCxn id="1083" idx="2"/>
              </p:cNvCxnSpPr>
              <p:nvPr/>
            </p:nvCxnSpPr>
            <p:spPr>
              <a:xfrm flipH="1" rot="10800000">
                <a:off x="626824" y="3804574"/>
                <a:ext cx="319800" cy="104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14" name="Google Shape;1114;p12"/>
              <p:cNvCxnSpPr>
                <a:stCxn id="1090" idx="6"/>
                <a:endCxn id="1084" idx="2"/>
              </p:cNvCxnSpPr>
              <p:nvPr/>
            </p:nvCxnSpPr>
            <p:spPr>
              <a:xfrm>
                <a:off x="626824" y="3909274"/>
                <a:ext cx="319800" cy="34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15" name="Google Shape;1115;p12"/>
              <p:cNvCxnSpPr>
                <a:stCxn id="1090" idx="6"/>
                <a:endCxn id="1085" idx="2"/>
              </p:cNvCxnSpPr>
              <p:nvPr/>
            </p:nvCxnSpPr>
            <p:spPr>
              <a:xfrm>
                <a:off x="626824" y="3909274"/>
                <a:ext cx="319800" cy="174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16" name="Google Shape;1116;p12"/>
              <p:cNvCxnSpPr>
                <a:stCxn id="1090" idx="6"/>
                <a:endCxn id="1086" idx="2"/>
              </p:cNvCxnSpPr>
              <p:nvPr/>
            </p:nvCxnSpPr>
            <p:spPr>
              <a:xfrm>
                <a:off x="626824" y="3909274"/>
                <a:ext cx="319800" cy="31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17" name="Google Shape;1117;p12"/>
              <p:cNvCxnSpPr>
                <a:stCxn id="1090" idx="6"/>
                <a:endCxn id="1087" idx="2"/>
              </p:cNvCxnSpPr>
              <p:nvPr/>
            </p:nvCxnSpPr>
            <p:spPr>
              <a:xfrm>
                <a:off x="626824" y="3909274"/>
                <a:ext cx="319800" cy="453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18" name="Google Shape;1118;p12"/>
              <p:cNvCxnSpPr>
                <a:stCxn id="1091" idx="6"/>
                <a:endCxn id="1080" idx="2"/>
              </p:cNvCxnSpPr>
              <p:nvPr/>
            </p:nvCxnSpPr>
            <p:spPr>
              <a:xfrm flipH="1" rot="10800000">
                <a:off x="626824" y="3385374"/>
                <a:ext cx="319800" cy="663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19" name="Google Shape;1119;p12"/>
              <p:cNvCxnSpPr>
                <a:stCxn id="1091" idx="6"/>
                <a:endCxn id="1081" idx="2"/>
              </p:cNvCxnSpPr>
              <p:nvPr/>
            </p:nvCxnSpPr>
            <p:spPr>
              <a:xfrm flipH="1" rot="10800000">
                <a:off x="626824" y="3525174"/>
                <a:ext cx="319800" cy="523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20" name="Google Shape;1120;p12"/>
              <p:cNvCxnSpPr>
                <a:stCxn id="1091" idx="6"/>
                <a:endCxn id="1082" idx="2"/>
              </p:cNvCxnSpPr>
              <p:nvPr/>
            </p:nvCxnSpPr>
            <p:spPr>
              <a:xfrm flipH="1" rot="10800000">
                <a:off x="626824" y="3664674"/>
                <a:ext cx="319800" cy="384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21" name="Google Shape;1121;p12"/>
              <p:cNvCxnSpPr>
                <a:stCxn id="1091" idx="6"/>
                <a:endCxn id="1083" idx="2"/>
              </p:cNvCxnSpPr>
              <p:nvPr/>
            </p:nvCxnSpPr>
            <p:spPr>
              <a:xfrm flipH="1" rot="10800000">
                <a:off x="626824" y="3804474"/>
                <a:ext cx="319800" cy="244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22" name="Google Shape;1122;p12"/>
              <p:cNvCxnSpPr>
                <a:stCxn id="1091" idx="6"/>
                <a:endCxn id="1084" idx="2"/>
              </p:cNvCxnSpPr>
              <p:nvPr/>
            </p:nvCxnSpPr>
            <p:spPr>
              <a:xfrm flipH="1" rot="10800000">
                <a:off x="626824" y="3944274"/>
                <a:ext cx="319800" cy="104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23" name="Google Shape;1123;p12"/>
              <p:cNvCxnSpPr>
                <a:stCxn id="1091" idx="6"/>
                <a:endCxn id="1085" idx="2"/>
              </p:cNvCxnSpPr>
              <p:nvPr/>
            </p:nvCxnSpPr>
            <p:spPr>
              <a:xfrm>
                <a:off x="626824" y="4048974"/>
                <a:ext cx="319800" cy="34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24" name="Google Shape;1124;p12"/>
              <p:cNvCxnSpPr>
                <a:stCxn id="1091" idx="6"/>
                <a:endCxn id="1086" idx="2"/>
              </p:cNvCxnSpPr>
              <p:nvPr/>
            </p:nvCxnSpPr>
            <p:spPr>
              <a:xfrm>
                <a:off x="626824" y="4048974"/>
                <a:ext cx="319800" cy="174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25" name="Google Shape;1125;p12"/>
              <p:cNvCxnSpPr>
                <a:stCxn id="1091" idx="6"/>
                <a:endCxn id="1087" idx="2"/>
              </p:cNvCxnSpPr>
              <p:nvPr/>
            </p:nvCxnSpPr>
            <p:spPr>
              <a:xfrm>
                <a:off x="626824" y="4048974"/>
                <a:ext cx="319800" cy="31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26" name="Google Shape;1126;p12"/>
              <p:cNvCxnSpPr>
                <a:stCxn id="1092" idx="6"/>
                <a:endCxn id="1080" idx="2"/>
              </p:cNvCxnSpPr>
              <p:nvPr/>
            </p:nvCxnSpPr>
            <p:spPr>
              <a:xfrm flipH="1" rot="10800000">
                <a:off x="626824" y="3385274"/>
                <a:ext cx="319800" cy="803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27" name="Google Shape;1127;p12"/>
              <p:cNvCxnSpPr>
                <a:stCxn id="1092" idx="6"/>
                <a:endCxn id="1081" idx="2"/>
              </p:cNvCxnSpPr>
              <p:nvPr/>
            </p:nvCxnSpPr>
            <p:spPr>
              <a:xfrm flipH="1" rot="10800000">
                <a:off x="626824" y="3525074"/>
                <a:ext cx="319800" cy="663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28" name="Google Shape;1128;p12"/>
              <p:cNvCxnSpPr>
                <a:stCxn id="1092" idx="6"/>
                <a:endCxn id="1082" idx="2"/>
              </p:cNvCxnSpPr>
              <p:nvPr/>
            </p:nvCxnSpPr>
            <p:spPr>
              <a:xfrm flipH="1" rot="10800000">
                <a:off x="626824" y="3664874"/>
                <a:ext cx="319800" cy="523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29" name="Google Shape;1129;p12"/>
              <p:cNvCxnSpPr>
                <a:stCxn id="1092" idx="6"/>
                <a:endCxn id="1083" idx="2"/>
              </p:cNvCxnSpPr>
              <p:nvPr/>
            </p:nvCxnSpPr>
            <p:spPr>
              <a:xfrm flipH="1" rot="10800000">
                <a:off x="626824" y="3804374"/>
                <a:ext cx="319800" cy="384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30" name="Google Shape;1130;p12"/>
              <p:cNvCxnSpPr>
                <a:stCxn id="1092" idx="6"/>
                <a:endCxn id="1084" idx="2"/>
              </p:cNvCxnSpPr>
              <p:nvPr/>
            </p:nvCxnSpPr>
            <p:spPr>
              <a:xfrm flipH="1" rot="10800000">
                <a:off x="626824" y="3944174"/>
                <a:ext cx="319800" cy="244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31" name="Google Shape;1131;p12"/>
              <p:cNvCxnSpPr>
                <a:stCxn id="1092" idx="6"/>
                <a:endCxn id="1085" idx="2"/>
              </p:cNvCxnSpPr>
              <p:nvPr/>
            </p:nvCxnSpPr>
            <p:spPr>
              <a:xfrm flipH="1" rot="10800000">
                <a:off x="626824" y="4083974"/>
                <a:ext cx="319800" cy="104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32" name="Google Shape;1132;p12"/>
              <p:cNvCxnSpPr>
                <a:stCxn id="1092" idx="6"/>
                <a:endCxn id="1086" idx="2"/>
              </p:cNvCxnSpPr>
              <p:nvPr/>
            </p:nvCxnSpPr>
            <p:spPr>
              <a:xfrm>
                <a:off x="626824" y="4188674"/>
                <a:ext cx="319800" cy="34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33" name="Google Shape;1133;p12"/>
              <p:cNvCxnSpPr>
                <a:stCxn id="1092" idx="6"/>
                <a:endCxn id="1087" idx="2"/>
              </p:cNvCxnSpPr>
              <p:nvPr/>
            </p:nvCxnSpPr>
            <p:spPr>
              <a:xfrm>
                <a:off x="626824" y="4188674"/>
                <a:ext cx="319800" cy="174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134" name="Google Shape;1134;p12"/>
            <p:cNvSpPr/>
            <p:nvPr/>
          </p:nvSpPr>
          <p:spPr>
            <a:xfrm>
              <a:off x="1381574" y="33282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135" name="Google Shape;1135;p12"/>
            <p:cNvSpPr/>
            <p:nvPr/>
          </p:nvSpPr>
          <p:spPr>
            <a:xfrm>
              <a:off x="1381574" y="34679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136" name="Google Shape;1136;p12"/>
            <p:cNvSpPr/>
            <p:nvPr/>
          </p:nvSpPr>
          <p:spPr>
            <a:xfrm>
              <a:off x="1381574" y="36076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137" name="Google Shape;1137;p12"/>
            <p:cNvSpPr/>
            <p:nvPr/>
          </p:nvSpPr>
          <p:spPr>
            <a:xfrm>
              <a:off x="1381574" y="37473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138" name="Google Shape;1138;p12"/>
            <p:cNvSpPr/>
            <p:nvPr/>
          </p:nvSpPr>
          <p:spPr>
            <a:xfrm>
              <a:off x="1381574" y="38870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139" name="Google Shape;1139;p12"/>
            <p:cNvSpPr/>
            <p:nvPr/>
          </p:nvSpPr>
          <p:spPr>
            <a:xfrm>
              <a:off x="1381574" y="40267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140" name="Google Shape;1140;p12"/>
            <p:cNvSpPr/>
            <p:nvPr/>
          </p:nvSpPr>
          <p:spPr>
            <a:xfrm>
              <a:off x="1381574" y="41664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141" name="Google Shape;1141;p12"/>
            <p:cNvSpPr/>
            <p:nvPr/>
          </p:nvSpPr>
          <p:spPr>
            <a:xfrm>
              <a:off x="1381574" y="43061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grpSp>
          <p:nvGrpSpPr>
            <p:cNvPr id="1142" name="Google Shape;1142;p12"/>
            <p:cNvGrpSpPr/>
            <p:nvPr/>
          </p:nvGrpSpPr>
          <p:grpSpPr>
            <a:xfrm>
              <a:off x="1061799" y="3385299"/>
              <a:ext cx="319800" cy="978100"/>
              <a:chOff x="1061799" y="3385299"/>
              <a:chExt cx="319800" cy="978100"/>
            </a:xfrm>
          </p:grpSpPr>
          <p:cxnSp>
            <p:nvCxnSpPr>
              <p:cNvPr id="1143" name="Google Shape;1143;p12"/>
              <p:cNvCxnSpPr>
                <a:stCxn id="1080" idx="6"/>
                <a:endCxn id="1134" idx="2"/>
              </p:cNvCxnSpPr>
              <p:nvPr/>
            </p:nvCxnSpPr>
            <p:spPr>
              <a:xfrm>
                <a:off x="1061799" y="33853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44" name="Google Shape;1144;p12"/>
              <p:cNvCxnSpPr>
                <a:stCxn id="1080" idx="6"/>
                <a:endCxn id="1135" idx="2"/>
              </p:cNvCxnSpPr>
              <p:nvPr/>
            </p:nvCxnSpPr>
            <p:spPr>
              <a:xfrm>
                <a:off x="1061799" y="33853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45" name="Google Shape;1145;p12"/>
              <p:cNvCxnSpPr>
                <a:stCxn id="1080" idx="6"/>
                <a:endCxn id="1136" idx="2"/>
              </p:cNvCxnSpPr>
              <p:nvPr/>
            </p:nvCxnSpPr>
            <p:spPr>
              <a:xfrm>
                <a:off x="1061799" y="33853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46" name="Google Shape;1146;p12"/>
              <p:cNvCxnSpPr>
                <a:stCxn id="1080" idx="6"/>
                <a:endCxn id="1137" idx="2"/>
              </p:cNvCxnSpPr>
              <p:nvPr/>
            </p:nvCxnSpPr>
            <p:spPr>
              <a:xfrm>
                <a:off x="1061799" y="33853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47" name="Google Shape;1147;p12"/>
              <p:cNvCxnSpPr>
                <a:stCxn id="1080" idx="6"/>
                <a:endCxn id="1138" idx="2"/>
              </p:cNvCxnSpPr>
              <p:nvPr/>
            </p:nvCxnSpPr>
            <p:spPr>
              <a:xfrm>
                <a:off x="1061799" y="33853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48" name="Google Shape;1148;p12"/>
              <p:cNvCxnSpPr>
                <a:stCxn id="1080" idx="6"/>
                <a:endCxn id="1139" idx="2"/>
              </p:cNvCxnSpPr>
              <p:nvPr/>
            </p:nvCxnSpPr>
            <p:spPr>
              <a:xfrm>
                <a:off x="1061799" y="3385399"/>
                <a:ext cx="3198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49" name="Google Shape;1149;p12"/>
              <p:cNvCxnSpPr>
                <a:stCxn id="1080" idx="6"/>
                <a:endCxn id="1140" idx="2"/>
              </p:cNvCxnSpPr>
              <p:nvPr/>
            </p:nvCxnSpPr>
            <p:spPr>
              <a:xfrm>
                <a:off x="1061799" y="3385399"/>
                <a:ext cx="319800" cy="83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50" name="Google Shape;1150;p12"/>
              <p:cNvCxnSpPr>
                <a:stCxn id="1080" idx="6"/>
                <a:endCxn id="1141" idx="2"/>
              </p:cNvCxnSpPr>
              <p:nvPr/>
            </p:nvCxnSpPr>
            <p:spPr>
              <a:xfrm>
                <a:off x="1061799" y="3385399"/>
                <a:ext cx="319800" cy="97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51" name="Google Shape;1151;p12"/>
              <p:cNvCxnSpPr>
                <a:stCxn id="1081" idx="6"/>
                <a:endCxn id="1134" idx="2"/>
              </p:cNvCxnSpPr>
              <p:nvPr/>
            </p:nvCxnSpPr>
            <p:spPr>
              <a:xfrm flipH="1" rot="10800000">
                <a:off x="1061799" y="33852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52" name="Google Shape;1152;p12"/>
              <p:cNvCxnSpPr>
                <a:stCxn id="1081" idx="6"/>
                <a:endCxn id="1135" idx="2"/>
              </p:cNvCxnSpPr>
              <p:nvPr/>
            </p:nvCxnSpPr>
            <p:spPr>
              <a:xfrm>
                <a:off x="1061799" y="35250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53" name="Google Shape;1153;p12"/>
              <p:cNvCxnSpPr>
                <a:stCxn id="1081" idx="6"/>
                <a:endCxn id="1136" idx="2"/>
              </p:cNvCxnSpPr>
              <p:nvPr/>
            </p:nvCxnSpPr>
            <p:spPr>
              <a:xfrm>
                <a:off x="1061799" y="35250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54" name="Google Shape;1154;p12"/>
              <p:cNvCxnSpPr>
                <a:stCxn id="1081" idx="6"/>
                <a:endCxn id="1137" idx="2"/>
              </p:cNvCxnSpPr>
              <p:nvPr/>
            </p:nvCxnSpPr>
            <p:spPr>
              <a:xfrm>
                <a:off x="1061799" y="35250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55" name="Google Shape;1155;p12"/>
              <p:cNvCxnSpPr>
                <a:endCxn id="1138" idx="2"/>
              </p:cNvCxnSpPr>
              <p:nvPr/>
            </p:nvCxnSpPr>
            <p:spPr>
              <a:xfrm>
                <a:off x="1077074" y="3547299"/>
                <a:ext cx="304500" cy="396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56" name="Google Shape;1156;p12"/>
              <p:cNvCxnSpPr>
                <a:stCxn id="1081" idx="6"/>
                <a:endCxn id="1139" idx="2"/>
              </p:cNvCxnSpPr>
              <p:nvPr/>
            </p:nvCxnSpPr>
            <p:spPr>
              <a:xfrm>
                <a:off x="1061799" y="35250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57" name="Google Shape;1157;p12"/>
              <p:cNvCxnSpPr>
                <a:stCxn id="1081" idx="6"/>
                <a:endCxn id="1140" idx="2"/>
              </p:cNvCxnSpPr>
              <p:nvPr/>
            </p:nvCxnSpPr>
            <p:spPr>
              <a:xfrm>
                <a:off x="1061799" y="3525099"/>
                <a:ext cx="3198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58" name="Google Shape;1158;p12"/>
              <p:cNvCxnSpPr>
                <a:stCxn id="1081" idx="6"/>
                <a:endCxn id="1141" idx="2"/>
              </p:cNvCxnSpPr>
              <p:nvPr/>
            </p:nvCxnSpPr>
            <p:spPr>
              <a:xfrm>
                <a:off x="1061799" y="3525099"/>
                <a:ext cx="319800" cy="83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59" name="Google Shape;1159;p12"/>
              <p:cNvCxnSpPr>
                <a:stCxn id="1082" idx="6"/>
                <a:endCxn id="1134" idx="2"/>
              </p:cNvCxnSpPr>
              <p:nvPr/>
            </p:nvCxnSpPr>
            <p:spPr>
              <a:xfrm flipH="1" rot="10800000">
                <a:off x="1061799" y="33854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60" name="Google Shape;1160;p12"/>
              <p:cNvCxnSpPr>
                <a:stCxn id="1082" idx="6"/>
                <a:endCxn id="1135" idx="2"/>
              </p:cNvCxnSpPr>
              <p:nvPr/>
            </p:nvCxnSpPr>
            <p:spPr>
              <a:xfrm flipH="1" rot="10800000">
                <a:off x="1061799" y="35249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61" name="Google Shape;1161;p12"/>
              <p:cNvCxnSpPr>
                <a:stCxn id="1082" idx="6"/>
                <a:endCxn id="1136" idx="2"/>
              </p:cNvCxnSpPr>
              <p:nvPr/>
            </p:nvCxnSpPr>
            <p:spPr>
              <a:xfrm>
                <a:off x="1061799" y="36647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62" name="Google Shape;1162;p12"/>
              <p:cNvCxnSpPr>
                <a:stCxn id="1082" idx="6"/>
                <a:endCxn id="1137" idx="2"/>
              </p:cNvCxnSpPr>
              <p:nvPr/>
            </p:nvCxnSpPr>
            <p:spPr>
              <a:xfrm>
                <a:off x="1061799" y="36647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63" name="Google Shape;1163;p12"/>
              <p:cNvCxnSpPr>
                <a:stCxn id="1082" idx="6"/>
                <a:endCxn id="1138" idx="2"/>
              </p:cNvCxnSpPr>
              <p:nvPr/>
            </p:nvCxnSpPr>
            <p:spPr>
              <a:xfrm>
                <a:off x="1061799" y="36647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64" name="Google Shape;1164;p12"/>
              <p:cNvCxnSpPr>
                <a:endCxn id="1139" idx="2"/>
              </p:cNvCxnSpPr>
              <p:nvPr/>
            </p:nvCxnSpPr>
            <p:spPr>
              <a:xfrm>
                <a:off x="1077074" y="3675899"/>
                <a:ext cx="304500" cy="40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65" name="Google Shape;1165;p12"/>
              <p:cNvCxnSpPr>
                <a:stCxn id="1082" idx="6"/>
                <a:endCxn id="1140" idx="2"/>
              </p:cNvCxnSpPr>
              <p:nvPr/>
            </p:nvCxnSpPr>
            <p:spPr>
              <a:xfrm>
                <a:off x="1061799" y="36647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66" name="Google Shape;1166;p12"/>
              <p:cNvCxnSpPr>
                <a:stCxn id="1082" idx="6"/>
                <a:endCxn id="1141" idx="2"/>
              </p:cNvCxnSpPr>
              <p:nvPr/>
            </p:nvCxnSpPr>
            <p:spPr>
              <a:xfrm>
                <a:off x="1061799" y="3664799"/>
                <a:ext cx="3198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67" name="Google Shape;1167;p12"/>
              <p:cNvCxnSpPr>
                <a:stCxn id="1083" idx="6"/>
                <a:endCxn id="1134" idx="2"/>
              </p:cNvCxnSpPr>
              <p:nvPr/>
            </p:nvCxnSpPr>
            <p:spPr>
              <a:xfrm flipH="1" rot="10800000">
                <a:off x="1061799" y="33853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68" name="Google Shape;1168;p12"/>
              <p:cNvCxnSpPr>
                <a:stCxn id="1083" idx="6"/>
                <a:endCxn id="1135" idx="2"/>
              </p:cNvCxnSpPr>
              <p:nvPr/>
            </p:nvCxnSpPr>
            <p:spPr>
              <a:xfrm flipH="1" rot="10800000">
                <a:off x="1061799" y="35251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69" name="Google Shape;1169;p12"/>
              <p:cNvCxnSpPr>
                <a:stCxn id="1083" idx="6"/>
                <a:endCxn id="1136" idx="2"/>
              </p:cNvCxnSpPr>
              <p:nvPr/>
            </p:nvCxnSpPr>
            <p:spPr>
              <a:xfrm flipH="1" rot="10800000">
                <a:off x="1061799" y="36646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70" name="Google Shape;1170;p12"/>
              <p:cNvCxnSpPr>
                <a:stCxn id="1083" idx="6"/>
                <a:endCxn id="1137" idx="2"/>
              </p:cNvCxnSpPr>
              <p:nvPr/>
            </p:nvCxnSpPr>
            <p:spPr>
              <a:xfrm>
                <a:off x="1061799" y="38044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71" name="Google Shape;1171;p12"/>
              <p:cNvCxnSpPr>
                <a:stCxn id="1083" idx="6"/>
                <a:endCxn id="1138" idx="2"/>
              </p:cNvCxnSpPr>
              <p:nvPr/>
            </p:nvCxnSpPr>
            <p:spPr>
              <a:xfrm>
                <a:off x="1061799" y="38044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72" name="Google Shape;1172;p12"/>
              <p:cNvCxnSpPr>
                <a:stCxn id="1083" idx="6"/>
                <a:endCxn id="1139" idx="2"/>
              </p:cNvCxnSpPr>
              <p:nvPr/>
            </p:nvCxnSpPr>
            <p:spPr>
              <a:xfrm>
                <a:off x="1061799" y="38044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73" name="Google Shape;1173;p12"/>
              <p:cNvCxnSpPr>
                <a:stCxn id="1083" idx="6"/>
                <a:endCxn id="1140" idx="2"/>
              </p:cNvCxnSpPr>
              <p:nvPr/>
            </p:nvCxnSpPr>
            <p:spPr>
              <a:xfrm>
                <a:off x="1061799" y="38044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74" name="Google Shape;1174;p12"/>
              <p:cNvCxnSpPr>
                <a:stCxn id="1083" idx="6"/>
                <a:endCxn id="1141" idx="2"/>
              </p:cNvCxnSpPr>
              <p:nvPr/>
            </p:nvCxnSpPr>
            <p:spPr>
              <a:xfrm>
                <a:off x="1061799" y="38044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75" name="Google Shape;1175;p12"/>
              <p:cNvCxnSpPr>
                <a:stCxn id="1084" idx="6"/>
                <a:endCxn id="1134" idx="2"/>
              </p:cNvCxnSpPr>
              <p:nvPr/>
            </p:nvCxnSpPr>
            <p:spPr>
              <a:xfrm flipH="1" rot="10800000">
                <a:off x="1061799" y="33852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76" name="Google Shape;1176;p12"/>
              <p:cNvCxnSpPr>
                <a:stCxn id="1084" idx="6"/>
                <a:endCxn id="1135" idx="2"/>
              </p:cNvCxnSpPr>
              <p:nvPr/>
            </p:nvCxnSpPr>
            <p:spPr>
              <a:xfrm flipH="1" rot="10800000">
                <a:off x="1061799" y="35250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77" name="Google Shape;1177;p12"/>
              <p:cNvCxnSpPr>
                <a:stCxn id="1084" idx="6"/>
                <a:endCxn id="1136" idx="2"/>
              </p:cNvCxnSpPr>
              <p:nvPr/>
            </p:nvCxnSpPr>
            <p:spPr>
              <a:xfrm flipH="1" rot="10800000">
                <a:off x="1061799" y="36648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78" name="Google Shape;1178;p12"/>
              <p:cNvCxnSpPr>
                <a:stCxn id="1084" idx="6"/>
                <a:endCxn id="1137" idx="2"/>
              </p:cNvCxnSpPr>
              <p:nvPr/>
            </p:nvCxnSpPr>
            <p:spPr>
              <a:xfrm flipH="1" rot="10800000">
                <a:off x="1061799" y="38043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79" name="Google Shape;1179;p12"/>
              <p:cNvCxnSpPr>
                <a:stCxn id="1084" idx="6"/>
                <a:endCxn id="1138" idx="2"/>
              </p:cNvCxnSpPr>
              <p:nvPr/>
            </p:nvCxnSpPr>
            <p:spPr>
              <a:xfrm>
                <a:off x="1061799" y="39441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80" name="Google Shape;1180;p12"/>
              <p:cNvCxnSpPr>
                <a:stCxn id="1084" idx="6"/>
                <a:endCxn id="1139" idx="2"/>
              </p:cNvCxnSpPr>
              <p:nvPr/>
            </p:nvCxnSpPr>
            <p:spPr>
              <a:xfrm>
                <a:off x="1061799" y="39441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81" name="Google Shape;1181;p12"/>
              <p:cNvCxnSpPr>
                <a:stCxn id="1084" idx="6"/>
                <a:endCxn id="1140" idx="2"/>
              </p:cNvCxnSpPr>
              <p:nvPr/>
            </p:nvCxnSpPr>
            <p:spPr>
              <a:xfrm>
                <a:off x="1061799" y="39441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82" name="Google Shape;1182;p12"/>
              <p:cNvCxnSpPr>
                <a:stCxn id="1084" idx="6"/>
                <a:endCxn id="1141" idx="2"/>
              </p:cNvCxnSpPr>
              <p:nvPr/>
            </p:nvCxnSpPr>
            <p:spPr>
              <a:xfrm>
                <a:off x="1061799" y="39441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83" name="Google Shape;1183;p12"/>
              <p:cNvCxnSpPr>
                <a:stCxn id="1085" idx="6"/>
                <a:endCxn id="1134" idx="2"/>
              </p:cNvCxnSpPr>
              <p:nvPr/>
            </p:nvCxnSpPr>
            <p:spPr>
              <a:xfrm flipH="1" rot="10800000">
                <a:off x="1061799" y="3385499"/>
                <a:ext cx="3198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84" name="Google Shape;1184;p12"/>
              <p:cNvCxnSpPr>
                <a:stCxn id="1085" idx="6"/>
                <a:endCxn id="1135" idx="2"/>
              </p:cNvCxnSpPr>
              <p:nvPr/>
            </p:nvCxnSpPr>
            <p:spPr>
              <a:xfrm flipH="1" rot="10800000">
                <a:off x="1061799" y="35249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85" name="Google Shape;1185;p12"/>
              <p:cNvCxnSpPr>
                <a:stCxn id="1085" idx="6"/>
                <a:endCxn id="1136" idx="2"/>
              </p:cNvCxnSpPr>
              <p:nvPr/>
            </p:nvCxnSpPr>
            <p:spPr>
              <a:xfrm flipH="1" rot="10800000">
                <a:off x="1061799" y="36647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86" name="Google Shape;1186;p12"/>
              <p:cNvCxnSpPr>
                <a:stCxn id="1085" idx="6"/>
                <a:endCxn id="1137" idx="2"/>
              </p:cNvCxnSpPr>
              <p:nvPr/>
            </p:nvCxnSpPr>
            <p:spPr>
              <a:xfrm flipH="1" rot="10800000">
                <a:off x="1061799" y="38045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87" name="Google Shape;1187;p12"/>
              <p:cNvCxnSpPr>
                <a:stCxn id="1085" idx="6"/>
                <a:endCxn id="1138" idx="2"/>
              </p:cNvCxnSpPr>
              <p:nvPr/>
            </p:nvCxnSpPr>
            <p:spPr>
              <a:xfrm flipH="1" rot="10800000">
                <a:off x="1061799" y="39440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88" name="Google Shape;1188;p12"/>
              <p:cNvCxnSpPr>
                <a:stCxn id="1085" idx="6"/>
                <a:endCxn id="1139" idx="2"/>
              </p:cNvCxnSpPr>
              <p:nvPr/>
            </p:nvCxnSpPr>
            <p:spPr>
              <a:xfrm>
                <a:off x="1061799" y="40838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89" name="Google Shape;1189;p12"/>
              <p:cNvCxnSpPr>
                <a:stCxn id="1085" idx="6"/>
                <a:endCxn id="1140" idx="2"/>
              </p:cNvCxnSpPr>
              <p:nvPr/>
            </p:nvCxnSpPr>
            <p:spPr>
              <a:xfrm>
                <a:off x="1061799" y="40838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90" name="Google Shape;1190;p12"/>
              <p:cNvCxnSpPr>
                <a:stCxn id="1085" idx="6"/>
                <a:endCxn id="1141" idx="2"/>
              </p:cNvCxnSpPr>
              <p:nvPr/>
            </p:nvCxnSpPr>
            <p:spPr>
              <a:xfrm>
                <a:off x="1061799" y="40838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91" name="Google Shape;1191;p12"/>
              <p:cNvCxnSpPr>
                <a:stCxn id="1086" idx="6"/>
                <a:endCxn id="1134" idx="2"/>
              </p:cNvCxnSpPr>
              <p:nvPr/>
            </p:nvCxnSpPr>
            <p:spPr>
              <a:xfrm flipH="1" rot="10800000">
                <a:off x="1061799" y="3385399"/>
                <a:ext cx="319800" cy="83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92" name="Google Shape;1192;p12"/>
              <p:cNvCxnSpPr>
                <a:stCxn id="1086" idx="6"/>
                <a:endCxn id="1135" idx="2"/>
              </p:cNvCxnSpPr>
              <p:nvPr/>
            </p:nvCxnSpPr>
            <p:spPr>
              <a:xfrm flipH="1" rot="10800000">
                <a:off x="1061799" y="3525199"/>
                <a:ext cx="3198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93" name="Google Shape;1193;p12"/>
              <p:cNvCxnSpPr>
                <a:stCxn id="1086" idx="6"/>
                <a:endCxn id="1136" idx="2"/>
              </p:cNvCxnSpPr>
              <p:nvPr/>
            </p:nvCxnSpPr>
            <p:spPr>
              <a:xfrm flipH="1" rot="10800000">
                <a:off x="1061799" y="36646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94" name="Google Shape;1194;p12"/>
              <p:cNvCxnSpPr>
                <a:stCxn id="1086" idx="6"/>
                <a:endCxn id="1137" idx="2"/>
              </p:cNvCxnSpPr>
              <p:nvPr/>
            </p:nvCxnSpPr>
            <p:spPr>
              <a:xfrm flipH="1" rot="10800000">
                <a:off x="1061799" y="38044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95" name="Google Shape;1195;p12"/>
              <p:cNvCxnSpPr>
                <a:stCxn id="1086" idx="6"/>
                <a:endCxn id="1138" idx="2"/>
              </p:cNvCxnSpPr>
              <p:nvPr/>
            </p:nvCxnSpPr>
            <p:spPr>
              <a:xfrm flipH="1" rot="10800000">
                <a:off x="1061799" y="39442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96" name="Google Shape;1196;p12"/>
              <p:cNvCxnSpPr>
                <a:stCxn id="1086" idx="6"/>
                <a:endCxn id="1139" idx="2"/>
              </p:cNvCxnSpPr>
              <p:nvPr/>
            </p:nvCxnSpPr>
            <p:spPr>
              <a:xfrm flipH="1" rot="10800000">
                <a:off x="1061799" y="40837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97" name="Google Shape;1197;p12"/>
              <p:cNvCxnSpPr>
                <a:stCxn id="1086" idx="6"/>
                <a:endCxn id="1140" idx="2"/>
              </p:cNvCxnSpPr>
              <p:nvPr/>
            </p:nvCxnSpPr>
            <p:spPr>
              <a:xfrm>
                <a:off x="1061799" y="42235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98" name="Google Shape;1198;p12"/>
              <p:cNvCxnSpPr>
                <a:stCxn id="1086" idx="6"/>
                <a:endCxn id="1141" idx="2"/>
              </p:cNvCxnSpPr>
              <p:nvPr/>
            </p:nvCxnSpPr>
            <p:spPr>
              <a:xfrm>
                <a:off x="1061799" y="42235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99" name="Google Shape;1199;p12"/>
              <p:cNvCxnSpPr>
                <a:stCxn id="1087" idx="6"/>
                <a:endCxn id="1141" idx="2"/>
              </p:cNvCxnSpPr>
              <p:nvPr/>
            </p:nvCxnSpPr>
            <p:spPr>
              <a:xfrm>
                <a:off x="1061799" y="43632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00" name="Google Shape;1200;p12"/>
              <p:cNvCxnSpPr>
                <a:stCxn id="1087" idx="6"/>
                <a:endCxn id="1140" idx="2"/>
              </p:cNvCxnSpPr>
              <p:nvPr/>
            </p:nvCxnSpPr>
            <p:spPr>
              <a:xfrm flipH="1" rot="10800000">
                <a:off x="1061799" y="42234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01" name="Google Shape;1201;p12"/>
              <p:cNvCxnSpPr>
                <a:stCxn id="1087" idx="6"/>
                <a:endCxn id="1139" idx="2"/>
              </p:cNvCxnSpPr>
              <p:nvPr/>
            </p:nvCxnSpPr>
            <p:spPr>
              <a:xfrm flipH="1" rot="10800000">
                <a:off x="1061799" y="40839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02" name="Google Shape;1202;p12"/>
              <p:cNvCxnSpPr>
                <a:stCxn id="1087" idx="6"/>
                <a:endCxn id="1138" idx="2"/>
              </p:cNvCxnSpPr>
              <p:nvPr/>
            </p:nvCxnSpPr>
            <p:spPr>
              <a:xfrm flipH="1" rot="10800000">
                <a:off x="1061799" y="39441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03" name="Google Shape;1203;p12"/>
              <p:cNvCxnSpPr>
                <a:stCxn id="1087" idx="6"/>
                <a:endCxn id="1137" idx="2"/>
              </p:cNvCxnSpPr>
              <p:nvPr/>
            </p:nvCxnSpPr>
            <p:spPr>
              <a:xfrm flipH="1" rot="10800000">
                <a:off x="1061799" y="38043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04" name="Google Shape;1204;p12"/>
              <p:cNvCxnSpPr>
                <a:stCxn id="1087" idx="6"/>
                <a:endCxn id="1136" idx="2"/>
              </p:cNvCxnSpPr>
              <p:nvPr/>
            </p:nvCxnSpPr>
            <p:spPr>
              <a:xfrm flipH="1" rot="10800000">
                <a:off x="1061799" y="3664899"/>
                <a:ext cx="3198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05" name="Google Shape;1205;p12"/>
              <p:cNvCxnSpPr>
                <a:stCxn id="1087" idx="6"/>
                <a:endCxn id="1135" idx="2"/>
              </p:cNvCxnSpPr>
              <p:nvPr/>
            </p:nvCxnSpPr>
            <p:spPr>
              <a:xfrm flipH="1" rot="10800000">
                <a:off x="1061799" y="3525099"/>
                <a:ext cx="319800" cy="83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06" name="Google Shape;1206;p12"/>
              <p:cNvCxnSpPr>
                <a:stCxn id="1087" idx="6"/>
                <a:endCxn id="1134" idx="2"/>
              </p:cNvCxnSpPr>
              <p:nvPr/>
            </p:nvCxnSpPr>
            <p:spPr>
              <a:xfrm flipH="1" rot="10800000">
                <a:off x="1061799" y="3385299"/>
                <a:ext cx="319800" cy="97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207" name="Google Shape;1207;p12"/>
            <p:cNvSpPr/>
            <p:nvPr/>
          </p:nvSpPr>
          <p:spPr>
            <a:xfrm>
              <a:off x="1701349" y="33282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208" name="Google Shape;1208;p12"/>
            <p:cNvSpPr/>
            <p:nvPr/>
          </p:nvSpPr>
          <p:spPr>
            <a:xfrm>
              <a:off x="1701349" y="34679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209" name="Google Shape;1209;p12"/>
            <p:cNvSpPr/>
            <p:nvPr/>
          </p:nvSpPr>
          <p:spPr>
            <a:xfrm>
              <a:off x="1701349" y="36076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210" name="Google Shape;1210;p12"/>
            <p:cNvSpPr/>
            <p:nvPr/>
          </p:nvSpPr>
          <p:spPr>
            <a:xfrm>
              <a:off x="1701349" y="37473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211" name="Google Shape;1211;p12"/>
            <p:cNvSpPr/>
            <p:nvPr/>
          </p:nvSpPr>
          <p:spPr>
            <a:xfrm>
              <a:off x="1701349" y="38870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212" name="Google Shape;1212;p12"/>
            <p:cNvSpPr/>
            <p:nvPr/>
          </p:nvSpPr>
          <p:spPr>
            <a:xfrm>
              <a:off x="1701349" y="40267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213" name="Google Shape;1213;p12"/>
            <p:cNvSpPr/>
            <p:nvPr/>
          </p:nvSpPr>
          <p:spPr>
            <a:xfrm>
              <a:off x="1701349" y="41664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214" name="Google Shape;1214;p12"/>
            <p:cNvSpPr/>
            <p:nvPr/>
          </p:nvSpPr>
          <p:spPr>
            <a:xfrm>
              <a:off x="1701349" y="43061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215" name="Google Shape;1215;p12"/>
            <p:cNvSpPr/>
            <p:nvPr/>
          </p:nvSpPr>
          <p:spPr>
            <a:xfrm>
              <a:off x="2136324" y="33282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216" name="Google Shape;1216;p12"/>
            <p:cNvSpPr/>
            <p:nvPr/>
          </p:nvSpPr>
          <p:spPr>
            <a:xfrm>
              <a:off x="2136324" y="34679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217" name="Google Shape;1217;p12"/>
            <p:cNvSpPr/>
            <p:nvPr/>
          </p:nvSpPr>
          <p:spPr>
            <a:xfrm>
              <a:off x="2136324" y="36076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218" name="Google Shape;1218;p12"/>
            <p:cNvSpPr/>
            <p:nvPr/>
          </p:nvSpPr>
          <p:spPr>
            <a:xfrm>
              <a:off x="2136324" y="37473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219" name="Google Shape;1219;p12"/>
            <p:cNvSpPr/>
            <p:nvPr/>
          </p:nvSpPr>
          <p:spPr>
            <a:xfrm>
              <a:off x="2136324" y="38870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220" name="Google Shape;1220;p12"/>
            <p:cNvSpPr/>
            <p:nvPr/>
          </p:nvSpPr>
          <p:spPr>
            <a:xfrm>
              <a:off x="2136324" y="40267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221" name="Google Shape;1221;p12"/>
            <p:cNvSpPr/>
            <p:nvPr/>
          </p:nvSpPr>
          <p:spPr>
            <a:xfrm>
              <a:off x="2136324" y="41664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222" name="Google Shape;1222;p12"/>
            <p:cNvSpPr/>
            <p:nvPr/>
          </p:nvSpPr>
          <p:spPr>
            <a:xfrm>
              <a:off x="2136324" y="43061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grpSp>
          <p:nvGrpSpPr>
            <p:cNvPr id="1223" name="Google Shape;1223;p12"/>
            <p:cNvGrpSpPr/>
            <p:nvPr/>
          </p:nvGrpSpPr>
          <p:grpSpPr>
            <a:xfrm>
              <a:off x="1816549" y="3385299"/>
              <a:ext cx="319800" cy="978100"/>
              <a:chOff x="1816549" y="3385299"/>
              <a:chExt cx="319800" cy="978100"/>
            </a:xfrm>
          </p:grpSpPr>
          <p:cxnSp>
            <p:nvCxnSpPr>
              <p:cNvPr id="1224" name="Google Shape;1224;p12"/>
              <p:cNvCxnSpPr>
                <a:stCxn id="1207" idx="6"/>
                <a:endCxn id="1215" idx="2"/>
              </p:cNvCxnSpPr>
              <p:nvPr/>
            </p:nvCxnSpPr>
            <p:spPr>
              <a:xfrm>
                <a:off x="1816549" y="33853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25" name="Google Shape;1225;p12"/>
              <p:cNvCxnSpPr>
                <a:stCxn id="1207" idx="6"/>
                <a:endCxn id="1216" idx="2"/>
              </p:cNvCxnSpPr>
              <p:nvPr/>
            </p:nvCxnSpPr>
            <p:spPr>
              <a:xfrm>
                <a:off x="1816549" y="33853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26" name="Google Shape;1226;p12"/>
              <p:cNvCxnSpPr>
                <a:stCxn id="1207" idx="6"/>
                <a:endCxn id="1217" idx="2"/>
              </p:cNvCxnSpPr>
              <p:nvPr/>
            </p:nvCxnSpPr>
            <p:spPr>
              <a:xfrm>
                <a:off x="1816549" y="33853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27" name="Google Shape;1227;p12"/>
              <p:cNvCxnSpPr>
                <a:stCxn id="1207" idx="6"/>
                <a:endCxn id="1218" idx="2"/>
              </p:cNvCxnSpPr>
              <p:nvPr/>
            </p:nvCxnSpPr>
            <p:spPr>
              <a:xfrm>
                <a:off x="1816549" y="33853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28" name="Google Shape;1228;p12"/>
              <p:cNvCxnSpPr>
                <a:stCxn id="1207" idx="6"/>
                <a:endCxn id="1219" idx="2"/>
              </p:cNvCxnSpPr>
              <p:nvPr/>
            </p:nvCxnSpPr>
            <p:spPr>
              <a:xfrm>
                <a:off x="1816549" y="33853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29" name="Google Shape;1229;p12"/>
              <p:cNvCxnSpPr>
                <a:stCxn id="1207" idx="6"/>
                <a:endCxn id="1220" idx="2"/>
              </p:cNvCxnSpPr>
              <p:nvPr/>
            </p:nvCxnSpPr>
            <p:spPr>
              <a:xfrm>
                <a:off x="1816549" y="3385399"/>
                <a:ext cx="3198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0" name="Google Shape;1230;p12"/>
              <p:cNvCxnSpPr>
                <a:stCxn id="1207" idx="6"/>
                <a:endCxn id="1221" idx="2"/>
              </p:cNvCxnSpPr>
              <p:nvPr/>
            </p:nvCxnSpPr>
            <p:spPr>
              <a:xfrm>
                <a:off x="1816549" y="3385399"/>
                <a:ext cx="319800" cy="83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1" name="Google Shape;1231;p12"/>
              <p:cNvCxnSpPr>
                <a:stCxn id="1207" idx="6"/>
                <a:endCxn id="1222" idx="2"/>
              </p:cNvCxnSpPr>
              <p:nvPr/>
            </p:nvCxnSpPr>
            <p:spPr>
              <a:xfrm>
                <a:off x="1816549" y="3385399"/>
                <a:ext cx="319800" cy="97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2" name="Google Shape;1232;p12"/>
              <p:cNvCxnSpPr>
                <a:stCxn id="1208" idx="6"/>
                <a:endCxn id="1215" idx="2"/>
              </p:cNvCxnSpPr>
              <p:nvPr/>
            </p:nvCxnSpPr>
            <p:spPr>
              <a:xfrm flipH="1" rot="10800000">
                <a:off x="1816549" y="33852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3" name="Google Shape;1233;p12"/>
              <p:cNvCxnSpPr>
                <a:stCxn id="1208" idx="6"/>
                <a:endCxn id="1216" idx="2"/>
              </p:cNvCxnSpPr>
              <p:nvPr/>
            </p:nvCxnSpPr>
            <p:spPr>
              <a:xfrm>
                <a:off x="1816549" y="35250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4" name="Google Shape;1234;p12"/>
              <p:cNvCxnSpPr>
                <a:stCxn id="1208" idx="6"/>
                <a:endCxn id="1217" idx="2"/>
              </p:cNvCxnSpPr>
              <p:nvPr/>
            </p:nvCxnSpPr>
            <p:spPr>
              <a:xfrm>
                <a:off x="1816549" y="35250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5" name="Google Shape;1235;p12"/>
              <p:cNvCxnSpPr>
                <a:stCxn id="1208" idx="6"/>
                <a:endCxn id="1218" idx="2"/>
              </p:cNvCxnSpPr>
              <p:nvPr/>
            </p:nvCxnSpPr>
            <p:spPr>
              <a:xfrm>
                <a:off x="1816549" y="35250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6" name="Google Shape;1236;p12"/>
              <p:cNvCxnSpPr>
                <a:endCxn id="1219" idx="2"/>
              </p:cNvCxnSpPr>
              <p:nvPr/>
            </p:nvCxnSpPr>
            <p:spPr>
              <a:xfrm>
                <a:off x="1831824" y="3547299"/>
                <a:ext cx="304500" cy="396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7" name="Google Shape;1237;p12"/>
              <p:cNvCxnSpPr>
                <a:stCxn id="1208" idx="6"/>
                <a:endCxn id="1220" idx="2"/>
              </p:cNvCxnSpPr>
              <p:nvPr/>
            </p:nvCxnSpPr>
            <p:spPr>
              <a:xfrm>
                <a:off x="1816549" y="35250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8" name="Google Shape;1238;p12"/>
              <p:cNvCxnSpPr>
                <a:stCxn id="1208" idx="6"/>
                <a:endCxn id="1221" idx="2"/>
              </p:cNvCxnSpPr>
              <p:nvPr/>
            </p:nvCxnSpPr>
            <p:spPr>
              <a:xfrm>
                <a:off x="1816549" y="3525099"/>
                <a:ext cx="3198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9" name="Google Shape;1239;p12"/>
              <p:cNvCxnSpPr>
                <a:stCxn id="1208" idx="6"/>
                <a:endCxn id="1222" idx="2"/>
              </p:cNvCxnSpPr>
              <p:nvPr/>
            </p:nvCxnSpPr>
            <p:spPr>
              <a:xfrm>
                <a:off x="1816549" y="3525099"/>
                <a:ext cx="319800" cy="83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40" name="Google Shape;1240;p12"/>
              <p:cNvCxnSpPr>
                <a:stCxn id="1209" idx="6"/>
                <a:endCxn id="1215" idx="2"/>
              </p:cNvCxnSpPr>
              <p:nvPr/>
            </p:nvCxnSpPr>
            <p:spPr>
              <a:xfrm flipH="1" rot="10800000">
                <a:off x="1816549" y="33854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41" name="Google Shape;1241;p12"/>
              <p:cNvCxnSpPr>
                <a:stCxn id="1209" idx="6"/>
                <a:endCxn id="1216" idx="2"/>
              </p:cNvCxnSpPr>
              <p:nvPr/>
            </p:nvCxnSpPr>
            <p:spPr>
              <a:xfrm flipH="1" rot="10800000">
                <a:off x="1816549" y="35249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42" name="Google Shape;1242;p12"/>
              <p:cNvCxnSpPr>
                <a:stCxn id="1209" idx="6"/>
                <a:endCxn id="1217" idx="2"/>
              </p:cNvCxnSpPr>
              <p:nvPr/>
            </p:nvCxnSpPr>
            <p:spPr>
              <a:xfrm>
                <a:off x="1816549" y="36647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43" name="Google Shape;1243;p12"/>
              <p:cNvCxnSpPr>
                <a:stCxn id="1209" idx="6"/>
                <a:endCxn id="1218" idx="2"/>
              </p:cNvCxnSpPr>
              <p:nvPr/>
            </p:nvCxnSpPr>
            <p:spPr>
              <a:xfrm>
                <a:off x="1816549" y="36647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44" name="Google Shape;1244;p12"/>
              <p:cNvCxnSpPr>
                <a:stCxn id="1209" idx="6"/>
                <a:endCxn id="1219" idx="2"/>
              </p:cNvCxnSpPr>
              <p:nvPr/>
            </p:nvCxnSpPr>
            <p:spPr>
              <a:xfrm>
                <a:off x="1816549" y="36647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45" name="Google Shape;1245;p12"/>
              <p:cNvCxnSpPr>
                <a:endCxn id="1220" idx="2"/>
              </p:cNvCxnSpPr>
              <p:nvPr/>
            </p:nvCxnSpPr>
            <p:spPr>
              <a:xfrm>
                <a:off x="1831824" y="3675899"/>
                <a:ext cx="304500" cy="40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46" name="Google Shape;1246;p12"/>
              <p:cNvCxnSpPr>
                <a:stCxn id="1209" idx="6"/>
                <a:endCxn id="1221" idx="2"/>
              </p:cNvCxnSpPr>
              <p:nvPr/>
            </p:nvCxnSpPr>
            <p:spPr>
              <a:xfrm>
                <a:off x="1816549" y="36647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47" name="Google Shape;1247;p12"/>
              <p:cNvCxnSpPr>
                <a:stCxn id="1209" idx="6"/>
                <a:endCxn id="1222" idx="2"/>
              </p:cNvCxnSpPr>
              <p:nvPr/>
            </p:nvCxnSpPr>
            <p:spPr>
              <a:xfrm>
                <a:off x="1816549" y="3664799"/>
                <a:ext cx="3198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48" name="Google Shape;1248;p12"/>
              <p:cNvCxnSpPr>
                <a:stCxn id="1210" idx="6"/>
                <a:endCxn id="1215" idx="2"/>
              </p:cNvCxnSpPr>
              <p:nvPr/>
            </p:nvCxnSpPr>
            <p:spPr>
              <a:xfrm flipH="1" rot="10800000">
                <a:off x="1816549" y="33853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49" name="Google Shape;1249;p12"/>
              <p:cNvCxnSpPr>
                <a:stCxn id="1210" idx="6"/>
                <a:endCxn id="1216" idx="2"/>
              </p:cNvCxnSpPr>
              <p:nvPr/>
            </p:nvCxnSpPr>
            <p:spPr>
              <a:xfrm flipH="1" rot="10800000">
                <a:off x="1816549" y="35251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0" name="Google Shape;1250;p12"/>
              <p:cNvCxnSpPr>
                <a:stCxn id="1210" idx="6"/>
                <a:endCxn id="1217" idx="2"/>
              </p:cNvCxnSpPr>
              <p:nvPr/>
            </p:nvCxnSpPr>
            <p:spPr>
              <a:xfrm flipH="1" rot="10800000">
                <a:off x="1816549" y="36646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1" name="Google Shape;1251;p12"/>
              <p:cNvCxnSpPr>
                <a:stCxn id="1210" idx="6"/>
                <a:endCxn id="1218" idx="2"/>
              </p:cNvCxnSpPr>
              <p:nvPr/>
            </p:nvCxnSpPr>
            <p:spPr>
              <a:xfrm>
                <a:off x="1816549" y="38044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2" name="Google Shape;1252;p12"/>
              <p:cNvCxnSpPr>
                <a:stCxn id="1210" idx="6"/>
                <a:endCxn id="1219" idx="2"/>
              </p:cNvCxnSpPr>
              <p:nvPr/>
            </p:nvCxnSpPr>
            <p:spPr>
              <a:xfrm>
                <a:off x="1816549" y="38044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3" name="Google Shape;1253;p12"/>
              <p:cNvCxnSpPr>
                <a:stCxn id="1210" idx="6"/>
                <a:endCxn id="1220" idx="2"/>
              </p:cNvCxnSpPr>
              <p:nvPr/>
            </p:nvCxnSpPr>
            <p:spPr>
              <a:xfrm>
                <a:off x="1816549" y="38044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4" name="Google Shape;1254;p12"/>
              <p:cNvCxnSpPr>
                <a:stCxn id="1210" idx="6"/>
                <a:endCxn id="1221" idx="2"/>
              </p:cNvCxnSpPr>
              <p:nvPr/>
            </p:nvCxnSpPr>
            <p:spPr>
              <a:xfrm>
                <a:off x="1816549" y="38044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5" name="Google Shape;1255;p12"/>
              <p:cNvCxnSpPr>
                <a:stCxn id="1210" idx="6"/>
                <a:endCxn id="1222" idx="2"/>
              </p:cNvCxnSpPr>
              <p:nvPr/>
            </p:nvCxnSpPr>
            <p:spPr>
              <a:xfrm>
                <a:off x="1816549" y="38044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6" name="Google Shape;1256;p12"/>
              <p:cNvCxnSpPr>
                <a:stCxn id="1211" idx="6"/>
                <a:endCxn id="1215" idx="2"/>
              </p:cNvCxnSpPr>
              <p:nvPr/>
            </p:nvCxnSpPr>
            <p:spPr>
              <a:xfrm flipH="1" rot="10800000">
                <a:off x="1816549" y="33852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7" name="Google Shape;1257;p12"/>
              <p:cNvCxnSpPr>
                <a:stCxn id="1211" idx="6"/>
                <a:endCxn id="1216" idx="2"/>
              </p:cNvCxnSpPr>
              <p:nvPr/>
            </p:nvCxnSpPr>
            <p:spPr>
              <a:xfrm flipH="1" rot="10800000">
                <a:off x="1816549" y="35250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8" name="Google Shape;1258;p12"/>
              <p:cNvCxnSpPr>
                <a:stCxn id="1211" idx="6"/>
                <a:endCxn id="1217" idx="2"/>
              </p:cNvCxnSpPr>
              <p:nvPr/>
            </p:nvCxnSpPr>
            <p:spPr>
              <a:xfrm flipH="1" rot="10800000">
                <a:off x="1816549" y="36648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9" name="Google Shape;1259;p12"/>
              <p:cNvCxnSpPr>
                <a:stCxn id="1211" idx="6"/>
                <a:endCxn id="1218" idx="2"/>
              </p:cNvCxnSpPr>
              <p:nvPr/>
            </p:nvCxnSpPr>
            <p:spPr>
              <a:xfrm flipH="1" rot="10800000">
                <a:off x="1816549" y="38043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0" name="Google Shape;1260;p12"/>
              <p:cNvCxnSpPr>
                <a:stCxn id="1211" idx="6"/>
                <a:endCxn id="1219" idx="2"/>
              </p:cNvCxnSpPr>
              <p:nvPr/>
            </p:nvCxnSpPr>
            <p:spPr>
              <a:xfrm>
                <a:off x="1816549" y="39441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1" name="Google Shape;1261;p12"/>
              <p:cNvCxnSpPr>
                <a:stCxn id="1211" idx="6"/>
                <a:endCxn id="1220" idx="2"/>
              </p:cNvCxnSpPr>
              <p:nvPr/>
            </p:nvCxnSpPr>
            <p:spPr>
              <a:xfrm>
                <a:off x="1816549" y="39441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2" name="Google Shape;1262;p12"/>
              <p:cNvCxnSpPr>
                <a:stCxn id="1211" idx="6"/>
                <a:endCxn id="1221" idx="2"/>
              </p:cNvCxnSpPr>
              <p:nvPr/>
            </p:nvCxnSpPr>
            <p:spPr>
              <a:xfrm>
                <a:off x="1816549" y="39441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3" name="Google Shape;1263;p12"/>
              <p:cNvCxnSpPr>
                <a:stCxn id="1211" idx="6"/>
                <a:endCxn id="1222" idx="2"/>
              </p:cNvCxnSpPr>
              <p:nvPr/>
            </p:nvCxnSpPr>
            <p:spPr>
              <a:xfrm>
                <a:off x="1816549" y="39441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4" name="Google Shape;1264;p12"/>
              <p:cNvCxnSpPr>
                <a:stCxn id="1212" idx="6"/>
                <a:endCxn id="1215" idx="2"/>
              </p:cNvCxnSpPr>
              <p:nvPr/>
            </p:nvCxnSpPr>
            <p:spPr>
              <a:xfrm flipH="1" rot="10800000">
                <a:off x="1816549" y="3385499"/>
                <a:ext cx="3198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5" name="Google Shape;1265;p12"/>
              <p:cNvCxnSpPr>
                <a:stCxn id="1212" idx="6"/>
                <a:endCxn id="1216" idx="2"/>
              </p:cNvCxnSpPr>
              <p:nvPr/>
            </p:nvCxnSpPr>
            <p:spPr>
              <a:xfrm flipH="1" rot="10800000">
                <a:off x="1816549" y="35249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6" name="Google Shape;1266;p12"/>
              <p:cNvCxnSpPr>
                <a:stCxn id="1212" idx="6"/>
                <a:endCxn id="1217" idx="2"/>
              </p:cNvCxnSpPr>
              <p:nvPr/>
            </p:nvCxnSpPr>
            <p:spPr>
              <a:xfrm flipH="1" rot="10800000">
                <a:off x="1816549" y="36647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7" name="Google Shape;1267;p12"/>
              <p:cNvCxnSpPr>
                <a:stCxn id="1212" idx="6"/>
                <a:endCxn id="1218" idx="2"/>
              </p:cNvCxnSpPr>
              <p:nvPr/>
            </p:nvCxnSpPr>
            <p:spPr>
              <a:xfrm flipH="1" rot="10800000">
                <a:off x="1816549" y="38045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8" name="Google Shape;1268;p12"/>
              <p:cNvCxnSpPr>
                <a:stCxn id="1212" idx="6"/>
                <a:endCxn id="1219" idx="2"/>
              </p:cNvCxnSpPr>
              <p:nvPr/>
            </p:nvCxnSpPr>
            <p:spPr>
              <a:xfrm flipH="1" rot="10800000">
                <a:off x="1816549" y="39440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9" name="Google Shape;1269;p12"/>
              <p:cNvCxnSpPr>
                <a:stCxn id="1212" idx="6"/>
                <a:endCxn id="1220" idx="2"/>
              </p:cNvCxnSpPr>
              <p:nvPr/>
            </p:nvCxnSpPr>
            <p:spPr>
              <a:xfrm>
                <a:off x="1816549" y="40838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0" name="Google Shape;1270;p12"/>
              <p:cNvCxnSpPr>
                <a:stCxn id="1212" idx="6"/>
                <a:endCxn id="1221" idx="2"/>
              </p:cNvCxnSpPr>
              <p:nvPr/>
            </p:nvCxnSpPr>
            <p:spPr>
              <a:xfrm>
                <a:off x="1816549" y="40838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1" name="Google Shape;1271;p12"/>
              <p:cNvCxnSpPr>
                <a:stCxn id="1212" idx="6"/>
                <a:endCxn id="1222" idx="2"/>
              </p:cNvCxnSpPr>
              <p:nvPr/>
            </p:nvCxnSpPr>
            <p:spPr>
              <a:xfrm>
                <a:off x="1816549" y="40838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2" name="Google Shape;1272;p12"/>
              <p:cNvCxnSpPr>
                <a:stCxn id="1213" idx="6"/>
                <a:endCxn id="1215" idx="2"/>
              </p:cNvCxnSpPr>
              <p:nvPr/>
            </p:nvCxnSpPr>
            <p:spPr>
              <a:xfrm flipH="1" rot="10800000">
                <a:off x="1816549" y="3385399"/>
                <a:ext cx="319800" cy="83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3" name="Google Shape;1273;p12"/>
              <p:cNvCxnSpPr>
                <a:stCxn id="1213" idx="6"/>
                <a:endCxn id="1216" idx="2"/>
              </p:cNvCxnSpPr>
              <p:nvPr/>
            </p:nvCxnSpPr>
            <p:spPr>
              <a:xfrm flipH="1" rot="10800000">
                <a:off x="1816549" y="3525199"/>
                <a:ext cx="3198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4" name="Google Shape;1274;p12"/>
              <p:cNvCxnSpPr>
                <a:stCxn id="1213" idx="6"/>
                <a:endCxn id="1217" idx="2"/>
              </p:cNvCxnSpPr>
              <p:nvPr/>
            </p:nvCxnSpPr>
            <p:spPr>
              <a:xfrm flipH="1" rot="10800000">
                <a:off x="1816549" y="36646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5" name="Google Shape;1275;p12"/>
              <p:cNvCxnSpPr>
                <a:stCxn id="1213" idx="6"/>
                <a:endCxn id="1218" idx="2"/>
              </p:cNvCxnSpPr>
              <p:nvPr/>
            </p:nvCxnSpPr>
            <p:spPr>
              <a:xfrm flipH="1" rot="10800000">
                <a:off x="1816549" y="38044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6" name="Google Shape;1276;p12"/>
              <p:cNvCxnSpPr>
                <a:stCxn id="1213" idx="6"/>
                <a:endCxn id="1219" idx="2"/>
              </p:cNvCxnSpPr>
              <p:nvPr/>
            </p:nvCxnSpPr>
            <p:spPr>
              <a:xfrm flipH="1" rot="10800000">
                <a:off x="1816549" y="39442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7" name="Google Shape;1277;p12"/>
              <p:cNvCxnSpPr>
                <a:stCxn id="1213" idx="6"/>
                <a:endCxn id="1220" idx="2"/>
              </p:cNvCxnSpPr>
              <p:nvPr/>
            </p:nvCxnSpPr>
            <p:spPr>
              <a:xfrm flipH="1" rot="10800000">
                <a:off x="1816549" y="40837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8" name="Google Shape;1278;p12"/>
              <p:cNvCxnSpPr>
                <a:stCxn id="1213" idx="6"/>
                <a:endCxn id="1221" idx="2"/>
              </p:cNvCxnSpPr>
              <p:nvPr/>
            </p:nvCxnSpPr>
            <p:spPr>
              <a:xfrm>
                <a:off x="1816549" y="42235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9" name="Google Shape;1279;p12"/>
              <p:cNvCxnSpPr>
                <a:stCxn id="1213" idx="6"/>
                <a:endCxn id="1222" idx="2"/>
              </p:cNvCxnSpPr>
              <p:nvPr/>
            </p:nvCxnSpPr>
            <p:spPr>
              <a:xfrm>
                <a:off x="1816549" y="42235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0" name="Google Shape;1280;p12"/>
              <p:cNvCxnSpPr>
                <a:stCxn id="1214" idx="6"/>
                <a:endCxn id="1222" idx="2"/>
              </p:cNvCxnSpPr>
              <p:nvPr/>
            </p:nvCxnSpPr>
            <p:spPr>
              <a:xfrm>
                <a:off x="1816549" y="43632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1" name="Google Shape;1281;p12"/>
              <p:cNvCxnSpPr>
                <a:stCxn id="1214" idx="6"/>
                <a:endCxn id="1221" idx="2"/>
              </p:cNvCxnSpPr>
              <p:nvPr/>
            </p:nvCxnSpPr>
            <p:spPr>
              <a:xfrm flipH="1" rot="10800000">
                <a:off x="1816549" y="42234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2" name="Google Shape;1282;p12"/>
              <p:cNvCxnSpPr>
                <a:stCxn id="1214" idx="6"/>
                <a:endCxn id="1220" idx="2"/>
              </p:cNvCxnSpPr>
              <p:nvPr/>
            </p:nvCxnSpPr>
            <p:spPr>
              <a:xfrm flipH="1" rot="10800000">
                <a:off x="1816549" y="40839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3" name="Google Shape;1283;p12"/>
              <p:cNvCxnSpPr>
                <a:stCxn id="1214" idx="6"/>
                <a:endCxn id="1219" idx="2"/>
              </p:cNvCxnSpPr>
              <p:nvPr/>
            </p:nvCxnSpPr>
            <p:spPr>
              <a:xfrm flipH="1" rot="10800000">
                <a:off x="1816549" y="39441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4" name="Google Shape;1284;p12"/>
              <p:cNvCxnSpPr>
                <a:stCxn id="1214" idx="6"/>
                <a:endCxn id="1218" idx="2"/>
              </p:cNvCxnSpPr>
              <p:nvPr/>
            </p:nvCxnSpPr>
            <p:spPr>
              <a:xfrm flipH="1" rot="10800000">
                <a:off x="1816549" y="38043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5" name="Google Shape;1285;p12"/>
              <p:cNvCxnSpPr>
                <a:stCxn id="1214" idx="6"/>
                <a:endCxn id="1217" idx="2"/>
              </p:cNvCxnSpPr>
              <p:nvPr/>
            </p:nvCxnSpPr>
            <p:spPr>
              <a:xfrm flipH="1" rot="10800000">
                <a:off x="1816549" y="3664899"/>
                <a:ext cx="3198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6" name="Google Shape;1286;p12"/>
              <p:cNvCxnSpPr>
                <a:stCxn id="1214" idx="6"/>
                <a:endCxn id="1216" idx="2"/>
              </p:cNvCxnSpPr>
              <p:nvPr/>
            </p:nvCxnSpPr>
            <p:spPr>
              <a:xfrm flipH="1" rot="10800000">
                <a:off x="1816549" y="3525099"/>
                <a:ext cx="319800" cy="83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7" name="Google Shape;1287;p12"/>
              <p:cNvCxnSpPr>
                <a:stCxn id="1214" idx="6"/>
                <a:endCxn id="1215" idx="2"/>
              </p:cNvCxnSpPr>
              <p:nvPr/>
            </p:nvCxnSpPr>
            <p:spPr>
              <a:xfrm flipH="1" rot="10800000">
                <a:off x="1816549" y="3385299"/>
                <a:ext cx="319800" cy="97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288" name="Google Shape;1288;p12"/>
            <p:cNvSpPr/>
            <p:nvPr/>
          </p:nvSpPr>
          <p:spPr>
            <a:xfrm>
              <a:off x="2440917" y="3712424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289" name="Google Shape;1289;p12"/>
            <p:cNvSpPr/>
            <p:nvPr/>
          </p:nvSpPr>
          <p:spPr>
            <a:xfrm>
              <a:off x="2440917" y="3852124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290" name="Google Shape;1290;p12"/>
            <p:cNvSpPr/>
            <p:nvPr/>
          </p:nvSpPr>
          <p:spPr>
            <a:xfrm>
              <a:off x="2440917" y="3991824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grpSp>
          <p:nvGrpSpPr>
            <p:cNvPr id="1291" name="Google Shape;1291;p12"/>
            <p:cNvGrpSpPr/>
            <p:nvPr/>
          </p:nvGrpSpPr>
          <p:grpSpPr>
            <a:xfrm>
              <a:off x="2251524" y="3385399"/>
              <a:ext cx="189300" cy="977900"/>
              <a:chOff x="2251524" y="3385399"/>
              <a:chExt cx="189300" cy="977900"/>
            </a:xfrm>
          </p:grpSpPr>
          <p:cxnSp>
            <p:nvCxnSpPr>
              <p:cNvPr id="1292" name="Google Shape;1292;p12"/>
              <p:cNvCxnSpPr>
                <a:stCxn id="1215" idx="6"/>
                <a:endCxn id="1288" idx="2"/>
              </p:cNvCxnSpPr>
              <p:nvPr/>
            </p:nvCxnSpPr>
            <p:spPr>
              <a:xfrm>
                <a:off x="2251524" y="3385399"/>
                <a:ext cx="189300" cy="384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93" name="Google Shape;1293;p12"/>
              <p:cNvCxnSpPr>
                <a:stCxn id="1215" idx="6"/>
                <a:endCxn id="1289" idx="2"/>
              </p:cNvCxnSpPr>
              <p:nvPr/>
            </p:nvCxnSpPr>
            <p:spPr>
              <a:xfrm>
                <a:off x="2251524" y="3385399"/>
                <a:ext cx="189300" cy="523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94" name="Google Shape;1294;p12"/>
              <p:cNvCxnSpPr>
                <a:stCxn id="1215" idx="6"/>
                <a:endCxn id="1290" idx="2"/>
              </p:cNvCxnSpPr>
              <p:nvPr/>
            </p:nvCxnSpPr>
            <p:spPr>
              <a:xfrm>
                <a:off x="2251524" y="3385399"/>
                <a:ext cx="189300" cy="663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95" name="Google Shape;1295;p12"/>
              <p:cNvCxnSpPr>
                <a:stCxn id="1216" idx="6"/>
                <a:endCxn id="1288" idx="2"/>
              </p:cNvCxnSpPr>
              <p:nvPr/>
            </p:nvCxnSpPr>
            <p:spPr>
              <a:xfrm>
                <a:off x="2251524" y="3525099"/>
                <a:ext cx="189300" cy="244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96" name="Google Shape;1296;p12"/>
              <p:cNvCxnSpPr>
                <a:stCxn id="1216" idx="6"/>
                <a:endCxn id="1289" idx="2"/>
              </p:cNvCxnSpPr>
              <p:nvPr/>
            </p:nvCxnSpPr>
            <p:spPr>
              <a:xfrm>
                <a:off x="2251524" y="3525099"/>
                <a:ext cx="189300" cy="384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97" name="Google Shape;1297;p12"/>
              <p:cNvCxnSpPr>
                <a:stCxn id="1216" idx="6"/>
                <a:endCxn id="1290" idx="2"/>
              </p:cNvCxnSpPr>
              <p:nvPr/>
            </p:nvCxnSpPr>
            <p:spPr>
              <a:xfrm>
                <a:off x="2251524" y="3525099"/>
                <a:ext cx="189300" cy="523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98" name="Google Shape;1298;p12"/>
              <p:cNvCxnSpPr>
                <a:stCxn id="1217" idx="6"/>
                <a:endCxn id="1288" idx="2"/>
              </p:cNvCxnSpPr>
              <p:nvPr/>
            </p:nvCxnSpPr>
            <p:spPr>
              <a:xfrm>
                <a:off x="2251524" y="3664799"/>
                <a:ext cx="189300" cy="104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99" name="Google Shape;1299;p12"/>
              <p:cNvCxnSpPr>
                <a:stCxn id="1217" idx="6"/>
                <a:endCxn id="1289" idx="2"/>
              </p:cNvCxnSpPr>
              <p:nvPr/>
            </p:nvCxnSpPr>
            <p:spPr>
              <a:xfrm>
                <a:off x="2251524" y="3664799"/>
                <a:ext cx="189300" cy="244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0" name="Google Shape;1300;p12"/>
              <p:cNvCxnSpPr>
                <a:stCxn id="1217" idx="6"/>
                <a:endCxn id="1290" idx="2"/>
              </p:cNvCxnSpPr>
              <p:nvPr/>
            </p:nvCxnSpPr>
            <p:spPr>
              <a:xfrm>
                <a:off x="2251524" y="3664799"/>
                <a:ext cx="189300" cy="384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1" name="Google Shape;1301;p12"/>
              <p:cNvCxnSpPr>
                <a:stCxn id="1218" idx="6"/>
                <a:endCxn id="1288" idx="2"/>
              </p:cNvCxnSpPr>
              <p:nvPr/>
            </p:nvCxnSpPr>
            <p:spPr>
              <a:xfrm flipH="1" rot="10800000">
                <a:off x="2251524" y="3769699"/>
                <a:ext cx="189300" cy="34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2" name="Google Shape;1302;p12"/>
              <p:cNvCxnSpPr>
                <a:stCxn id="1218" idx="6"/>
                <a:endCxn id="1289" idx="2"/>
              </p:cNvCxnSpPr>
              <p:nvPr/>
            </p:nvCxnSpPr>
            <p:spPr>
              <a:xfrm>
                <a:off x="2251524" y="3804499"/>
                <a:ext cx="189300" cy="104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3" name="Google Shape;1303;p12"/>
              <p:cNvCxnSpPr>
                <a:stCxn id="1218" idx="6"/>
                <a:endCxn id="1290" idx="2"/>
              </p:cNvCxnSpPr>
              <p:nvPr/>
            </p:nvCxnSpPr>
            <p:spPr>
              <a:xfrm>
                <a:off x="2251524" y="3804499"/>
                <a:ext cx="189300" cy="244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4" name="Google Shape;1304;p12"/>
              <p:cNvCxnSpPr>
                <a:stCxn id="1219" idx="6"/>
                <a:endCxn id="1288" idx="2"/>
              </p:cNvCxnSpPr>
              <p:nvPr/>
            </p:nvCxnSpPr>
            <p:spPr>
              <a:xfrm flipH="1" rot="10800000">
                <a:off x="2251524" y="3769599"/>
                <a:ext cx="189300" cy="174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5" name="Google Shape;1305;p12"/>
              <p:cNvCxnSpPr>
                <a:stCxn id="1219" idx="6"/>
                <a:endCxn id="1289" idx="2"/>
              </p:cNvCxnSpPr>
              <p:nvPr/>
            </p:nvCxnSpPr>
            <p:spPr>
              <a:xfrm flipH="1" rot="10800000">
                <a:off x="2251524" y="3909399"/>
                <a:ext cx="189300" cy="34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6" name="Google Shape;1306;p12"/>
              <p:cNvCxnSpPr>
                <a:stCxn id="1219" idx="6"/>
                <a:endCxn id="1290" idx="2"/>
              </p:cNvCxnSpPr>
              <p:nvPr/>
            </p:nvCxnSpPr>
            <p:spPr>
              <a:xfrm>
                <a:off x="2251524" y="3944199"/>
                <a:ext cx="189300" cy="104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7" name="Google Shape;1307;p12"/>
              <p:cNvCxnSpPr>
                <a:stCxn id="1220" idx="6"/>
                <a:endCxn id="1290" idx="2"/>
              </p:cNvCxnSpPr>
              <p:nvPr/>
            </p:nvCxnSpPr>
            <p:spPr>
              <a:xfrm flipH="1" rot="10800000">
                <a:off x="2251524" y="4049099"/>
                <a:ext cx="189300" cy="34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8" name="Google Shape;1308;p12"/>
              <p:cNvCxnSpPr>
                <a:stCxn id="1220" idx="6"/>
                <a:endCxn id="1289" idx="2"/>
              </p:cNvCxnSpPr>
              <p:nvPr/>
            </p:nvCxnSpPr>
            <p:spPr>
              <a:xfrm flipH="1" rot="10800000">
                <a:off x="2251524" y="3909299"/>
                <a:ext cx="189300" cy="174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9" name="Google Shape;1309;p12"/>
              <p:cNvCxnSpPr>
                <a:stCxn id="1220" idx="6"/>
                <a:endCxn id="1288" idx="2"/>
              </p:cNvCxnSpPr>
              <p:nvPr/>
            </p:nvCxnSpPr>
            <p:spPr>
              <a:xfrm flipH="1" rot="10800000">
                <a:off x="2251524" y="3769499"/>
                <a:ext cx="189300" cy="31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10" name="Google Shape;1310;p12"/>
              <p:cNvCxnSpPr>
                <a:stCxn id="1221" idx="6"/>
                <a:endCxn id="1290" idx="2"/>
              </p:cNvCxnSpPr>
              <p:nvPr/>
            </p:nvCxnSpPr>
            <p:spPr>
              <a:xfrm flipH="1" rot="10800000">
                <a:off x="2251524" y="4048999"/>
                <a:ext cx="189300" cy="174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11" name="Google Shape;1311;p12"/>
              <p:cNvCxnSpPr>
                <a:stCxn id="1221" idx="6"/>
                <a:endCxn id="1288" idx="2"/>
              </p:cNvCxnSpPr>
              <p:nvPr/>
            </p:nvCxnSpPr>
            <p:spPr>
              <a:xfrm flipH="1" rot="10800000">
                <a:off x="2251524" y="3769699"/>
                <a:ext cx="189300" cy="453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12" name="Google Shape;1312;p12"/>
              <p:cNvCxnSpPr>
                <a:stCxn id="1221" idx="6"/>
                <a:endCxn id="1289" idx="2"/>
              </p:cNvCxnSpPr>
              <p:nvPr/>
            </p:nvCxnSpPr>
            <p:spPr>
              <a:xfrm flipH="1" rot="10800000">
                <a:off x="2251524" y="3909199"/>
                <a:ext cx="189300" cy="31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13" name="Google Shape;1313;p12"/>
              <p:cNvCxnSpPr>
                <a:stCxn id="1222" idx="6"/>
                <a:endCxn id="1288" idx="2"/>
              </p:cNvCxnSpPr>
              <p:nvPr/>
            </p:nvCxnSpPr>
            <p:spPr>
              <a:xfrm flipH="1" rot="10800000">
                <a:off x="2251524" y="3769599"/>
                <a:ext cx="189300" cy="59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14" name="Google Shape;1314;p12"/>
              <p:cNvCxnSpPr>
                <a:stCxn id="1222" idx="6"/>
                <a:endCxn id="1289" idx="2"/>
              </p:cNvCxnSpPr>
              <p:nvPr/>
            </p:nvCxnSpPr>
            <p:spPr>
              <a:xfrm flipH="1" rot="10800000">
                <a:off x="2251524" y="3909399"/>
                <a:ext cx="189300" cy="453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15" name="Google Shape;1315;p12"/>
              <p:cNvCxnSpPr>
                <a:stCxn id="1222" idx="6"/>
                <a:endCxn id="1290" idx="2"/>
              </p:cNvCxnSpPr>
              <p:nvPr/>
            </p:nvCxnSpPr>
            <p:spPr>
              <a:xfrm flipH="1" rot="10800000">
                <a:off x="2251524" y="4048899"/>
                <a:ext cx="189300" cy="31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316" name="Google Shape;1316;p12"/>
            <p:cNvGrpSpPr/>
            <p:nvPr/>
          </p:nvGrpSpPr>
          <p:grpSpPr>
            <a:xfrm>
              <a:off x="1496774" y="3385299"/>
              <a:ext cx="204600" cy="978100"/>
              <a:chOff x="1496774" y="3385299"/>
              <a:chExt cx="204600" cy="978100"/>
            </a:xfrm>
          </p:grpSpPr>
          <p:cxnSp>
            <p:nvCxnSpPr>
              <p:cNvPr id="1317" name="Google Shape;1317;p12"/>
              <p:cNvCxnSpPr>
                <a:stCxn id="1134" idx="6"/>
                <a:endCxn id="1207" idx="2"/>
              </p:cNvCxnSpPr>
              <p:nvPr/>
            </p:nvCxnSpPr>
            <p:spPr>
              <a:xfrm>
                <a:off x="1496774" y="3385399"/>
                <a:ext cx="204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18" name="Google Shape;1318;p12"/>
              <p:cNvCxnSpPr>
                <a:stCxn id="1134" idx="6"/>
                <a:endCxn id="1208" idx="2"/>
              </p:cNvCxnSpPr>
              <p:nvPr/>
            </p:nvCxnSpPr>
            <p:spPr>
              <a:xfrm>
                <a:off x="1496774" y="33853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19" name="Google Shape;1319;p12"/>
              <p:cNvCxnSpPr>
                <a:stCxn id="1134" idx="6"/>
                <a:endCxn id="1209" idx="2"/>
              </p:cNvCxnSpPr>
              <p:nvPr/>
            </p:nvCxnSpPr>
            <p:spPr>
              <a:xfrm>
                <a:off x="1496774" y="3385399"/>
                <a:ext cx="2046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20" name="Google Shape;1320;p12"/>
              <p:cNvCxnSpPr>
                <a:stCxn id="1134" idx="6"/>
                <a:endCxn id="1210" idx="2"/>
              </p:cNvCxnSpPr>
              <p:nvPr/>
            </p:nvCxnSpPr>
            <p:spPr>
              <a:xfrm>
                <a:off x="1496774" y="3385399"/>
                <a:ext cx="2046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21" name="Google Shape;1321;p12"/>
              <p:cNvCxnSpPr>
                <a:stCxn id="1134" idx="6"/>
                <a:endCxn id="1211" idx="2"/>
              </p:cNvCxnSpPr>
              <p:nvPr/>
            </p:nvCxnSpPr>
            <p:spPr>
              <a:xfrm>
                <a:off x="1496774" y="3385399"/>
                <a:ext cx="2046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22" name="Google Shape;1322;p12"/>
              <p:cNvCxnSpPr>
                <a:stCxn id="1134" idx="6"/>
                <a:endCxn id="1212" idx="2"/>
              </p:cNvCxnSpPr>
              <p:nvPr/>
            </p:nvCxnSpPr>
            <p:spPr>
              <a:xfrm>
                <a:off x="1496774" y="3385399"/>
                <a:ext cx="2046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23" name="Google Shape;1323;p12"/>
              <p:cNvCxnSpPr>
                <a:stCxn id="1134" idx="6"/>
                <a:endCxn id="1213" idx="2"/>
              </p:cNvCxnSpPr>
              <p:nvPr/>
            </p:nvCxnSpPr>
            <p:spPr>
              <a:xfrm>
                <a:off x="1496774" y="3385399"/>
                <a:ext cx="204600" cy="83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24" name="Google Shape;1324;p12"/>
              <p:cNvCxnSpPr>
                <a:stCxn id="1134" idx="6"/>
                <a:endCxn id="1214" idx="2"/>
              </p:cNvCxnSpPr>
              <p:nvPr/>
            </p:nvCxnSpPr>
            <p:spPr>
              <a:xfrm>
                <a:off x="1496774" y="3385399"/>
                <a:ext cx="204600" cy="97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25" name="Google Shape;1325;p12"/>
              <p:cNvCxnSpPr>
                <a:stCxn id="1135" idx="6"/>
                <a:endCxn id="1214" idx="2"/>
              </p:cNvCxnSpPr>
              <p:nvPr/>
            </p:nvCxnSpPr>
            <p:spPr>
              <a:xfrm>
                <a:off x="1496774" y="3525099"/>
                <a:ext cx="204600" cy="83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26" name="Google Shape;1326;p12"/>
              <p:cNvCxnSpPr>
                <a:stCxn id="1135" idx="6"/>
                <a:endCxn id="1213" idx="2"/>
              </p:cNvCxnSpPr>
              <p:nvPr/>
            </p:nvCxnSpPr>
            <p:spPr>
              <a:xfrm>
                <a:off x="1496774" y="3525099"/>
                <a:ext cx="2046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27" name="Google Shape;1327;p12"/>
              <p:cNvCxnSpPr>
                <a:stCxn id="1135" idx="6"/>
                <a:endCxn id="1212" idx="2"/>
              </p:cNvCxnSpPr>
              <p:nvPr/>
            </p:nvCxnSpPr>
            <p:spPr>
              <a:xfrm>
                <a:off x="1496774" y="3525099"/>
                <a:ext cx="2046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28" name="Google Shape;1328;p12"/>
              <p:cNvCxnSpPr>
                <a:stCxn id="1135" idx="6"/>
                <a:endCxn id="1211" idx="2"/>
              </p:cNvCxnSpPr>
              <p:nvPr/>
            </p:nvCxnSpPr>
            <p:spPr>
              <a:xfrm>
                <a:off x="1496774" y="3525099"/>
                <a:ext cx="2046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29" name="Google Shape;1329;p12"/>
              <p:cNvCxnSpPr>
                <a:stCxn id="1135" idx="6"/>
                <a:endCxn id="1210" idx="2"/>
              </p:cNvCxnSpPr>
              <p:nvPr/>
            </p:nvCxnSpPr>
            <p:spPr>
              <a:xfrm>
                <a:off x="1496774" y="3525099"/>
                <a:ext cx="2046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30" name="Google Shape;1330;p12"/>
              <p:cNvCxnSpPr>
                <a:stCxn id="1135" idx="6"/>
                <a:endCxn id="1209" idx="2"/>
              </p:cNvCxnSpPr>
              <p:nvPr/>
            </p:nvCxnSpPr>
            <p:spPr>
              <a:xfrm>
                <a:off x="1496774" y="35250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31" name="Google Shape;1331;p12"/>
              <p:cNvCxnSpPr>
                <a:stCxn id="1135" idx="6"/>
                <a:endCxn id="1208" idx="2"/>
              </p:cNvCxnSpPr>
              <p:nvPr/>
            </p:nvCxnSpPr>
            <p:spPr>
              <a:xfrm>
                <a:off x="1496774" y="3525099"/>
                <a:ext cx="204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32" name="Google Shape;1332;p12"/>
              <p:cNvCxnSpPr>
                <a:stCxn id="1135" idx="6"/>
                <a:endCxn id="1207" idx="2"/>
              </p:cNvCxnSpPr>
              <p:nvPr/>
            </p:nvCxnSpPr>
            <p:spPr>
              <a:xfrm flipH="1" rot="10800000">
                <a:off x="1496774" y="33852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33" name="Google Shape;1333;p12"/>
              <p:cNvCxnSpPr>
                <a:stCxn id="1136" idx="6"/>
                <a:endCxn id="1207" idx="2"/>
              </p:cNvCxnSpPr>
              <p:nvPr/>
            </p:nvCxnSpPr>
            <p:spPr>
              <a:xfrm flipH="1" rot="10800000">
                <a:off x="1496774" y="3385499"/>
                <a:ext cx="2046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34" name="Google Shape;1334;p12"/>
              <p:cNvCxnSpPr>
                <a:stCxn id="1136" idx="6"/>
                <a:endCxn id="1208" idx="2"/>
              </p:cNvCxnSpPr>
              <p:nvPr/>
            </p:nvCxnSpPr>
            <p:spPr>
              <a:xfrm flipH="1" rot="10800000">
                <a:off x="1496774" y="35249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35" name="Google Shape;1335;p12"/>
              <p:cNvCxnSpPr>
                <a:stCxn id="1136" idx="6"/>
                <a:endCxn id="1209" idx="2"/>
              </p:cNvCxnSpPr>
              <p:nvPr/>
            </p:nvCxnSpPr>
            <p:spPr>
              <a:xfrm>
                <a:off x="1496774" y="3664799"/>
                <a:ext cx="204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36" name="Google Shape;1336;p12"/>
              <p:cNvCxnSpPr>
                <a:stCxn id="1136" idx="6"/>
                <a:endCxn id="1210" idx="2"/>
              </p:cNvCxnSpPr>
              <p:nvPr/>
            </p:nvCxnSpPr>
            <p:spPr>
              <a:xfrm>
                <a:off x="1496774" y="36647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37" name="Google Shape;1337;p12"/>
              <p:cNvCxnSpPr>
                <a:stCxn id="1136" idx="6"/>
                <a:endCxn id="1211" idx="2"/>
              </p:cNvCxnSpPr>
              <p:nvPr/>
            </p:nvCxnSpPr>
            <p:spPr>
              <a:xfrm>
                <a:off x="1496774" y="3664799"/>
                <a:ext cx="2046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38" name="Google Shape;1338;p12"/>
              <p:cNvCxnSpPr>
                <a:stCxn id="1136" idx="6"/>
                <a:endCxn id="1212" idx="2"/>
              </p:cNvCxnSpPr>
              <p:nvPr/>
            </p:nvCxnSpPr>
            <p:spPr>
              <a:xfrm>
                <a:off x="1496774" y="3664799"/>
                <a:ext cx="2046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39" name="Google Shape;1339;p12"/>
              <p:cNvCxnSpPr>
                <a:stCxn id="1136" idx="6"/>
                <a:endCxn id="1213" idx="2"/>
              </p:cNvCxnSpPr>
              <p:nvPr/>
            </p:nvCxnSpPr>
            <p:spPr>
              <a:xfrm>
                <a:off x="1496774" y="3664799"/>
                <a:ext cx="2046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40" name="Google Shape;1340;p12"/>
              <p:cNvCxnSpPr>
                <a:stCxn id="1136" idx="6"/>
                <a:endCxn id="1214" idx="2"/>
              </p:cNvCxnSpPr>
              <p:nvPr/>
            </p:nvCxnSpPr>
            <p:spPr>
              <a:xfrm>
                <a:off x="1496774" y="3664799"/>
                <a:ext cx="2046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41" name="Google Shape;1341;p12"/>
              <p:cNvCxnSpPr>
                <a:stCxn id="1137" idx="6"/>
                <a:endCxn id="1214" idx="2"/>
              </p:cNvCxnSpPr>
              <p:nvPr/>
            </p:nvCxnSpPr>
            <p:spPr>
              <a:xfrm>
                <a:off x="1496774" y="3804499"/>
                <a:ext cx="2046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42" name="Google Shape;1342;p12"/>
              <p:cNvCxnSpPr>
                <a:stCxn id="1137" idx="6"/>
                <a:endCxn id="1213" idx="2"/>
              </p:cNvCxnSpPr>
              <p:nvPr/>
            </p:nvCxnSpPr>
            <p:spPr>
              <a:xfrm>
                <a:off x="1496774" y="3804499"/>
                <a:ext cx="2046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43" name="Google Shape;1343;p12"/>
              <p:cNvCxnSpPr>
                <a:stCxn id="1137" idx="6"/>
                <a:endCxn id="1212" idx="2"/>
              </p:cNvCxnSpPr>
              <p:nvPr/>
            </p:nvCxnSpPr>
            <p:spPr>
              <a:xfrm>
                <a:off x="1496774" y="3804499"/>
                <a:ext cx="2046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44" name="Google Shape;1344;p12"/>
              <p:cNvCxnSpPr>
                <a:stCxn id="1137" idx="6"/>
                <a:endCxn id="1211" idx="2"/>
              </p:cNvCxnSpPr>
              <p:nvPr/>
            </p:nvCxnSpPr>
            <p:spPr>
              <a:xfrm>
                <a:off x="1496774" y="38044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45" name="Google Shape;1345;p12"/>
              <p:cNvCxnSpPr>
                <a:stCxn id="1137" idx="6"/>
                <a:endCxn id="1210" idx="2"/>
              </p:cNvCxnSpPr>
              <p:nvPr/>
            </p:nvCxnSpPr>
            <p:spPr>
              <a:xfrm>
                <a:off x="1496774" y="3804499"/>
                <a:ext cx="204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46" name="Google Shape;1346;p12"/>
              <p:cNvCxnSpPr>
                <a:stCxn id="1137" idx="6"/>
                <a:endCxn id="1209" idx="2"/>
              </p:cNvCxnSpPr>
              <p:nvPr/>
            </p:nvCxnSpPr>
            <p:spPr>
              <a:xfrm flipH="1" rot="10800000">
                <a:off x="1496774" y="36646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47" name="Google Shape;1347;p12"/>
              <p:cNvCxnSpPr>
                <a:stCxn id="1137" idx="6"/>
                <a:endCxn id="1208" idx="2"/>
              </p:cNvCxnSpPr>
              <p:nvPr/>
            </p:nvCxnSpPr>
            <p:spPr>
              <a:xfrm flipH="1" rot="10800000">
                <a:off x="1496774" y="3525199"/>
                <a:ext cx="2046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48" name="Google Shape;1348;p12"/>
              <p:cNvCxnSpPr>
                <a:stCxn id="1137" idx="6"/>
                <a:endCxn id="1207" idx="2"/>
              </p:cNvCxnSpPr>
              <p:nvPr/>
            </p:nvCxnSpPr>
            <p:spPr>
              <a:xfrm flipH="1" rot="10800000">
                <a:off x="1496774" y="3385399"/>
                <a:ext cx="2046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49" name="Google Shape;1349;p12"/>
              <p:cNvCxnSpPr>
                <a:stCxn id="1138" idx="6"/>
                <a:endCxn id="1214" idx="2"/>
              </p:cNvCxnSpPr>
              <p:nvPr/>
            </p:nvCxnSpPr>
            <p:spPr>
              <a:xfrm>
                <a:off x="1496774" y="3944199"/>
                <a:ext cx="2046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50" name="Google Shape;1350;p12"/>
              <p:cNvCxnSpPr>
                <a:stCxn id="1138" idx="6"/>
                <a:endCxn id="1213" idx="2"/>
              </p:cNvCxnSpPr>
              <p:nvPr/>
            </p:nvCxnSpPr>
            <p:spPr>
              <a:xfrm>
                <a:off x="1496774" y="3944199"/>
                <a:ext cx="2046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51" name="Google Shape;1351;p12"/>
              <p:cNvCxnSpPr>
                <a:stCxn id="1138" idx="6"/>
                <a:endCxn id="1212" idx="2"/>
              </p:cNvCxnSpPr>
              <p:nvPr/>
            </p:nvCxnSpPr>
            <p:spPr>
              <a:xfrm>
                <a:off x="1496774" y="39441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52" name="Google Shape;1352;p12"/>
              <p:cNvCxnSpPr>
                <a:stCxn id="1138" idx="6"/>
                <a:endCxn id="1211" idx="2"/>
              </p:cNvCxnSpPr>
              <p:nvPr/>
            </p:nvCxnSpPr>
            <p:spPr>
              <a:xfrm>
                <a:off x="1496774" y="3944199"/>
                <a:ext cx="204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53" name="Google Shape;1353;p12"/>
              <p:cNvCxnSpPr>
                <a:stCxn id="1138" idx="6"/>
                <a:endCxn id="1210" idx="2"/>
              </p:cNvCxnSpPr>
              <p:nvPr/>
            </p:nvCxnSpPr>
            <p:spPr>
              <a:xfrm flipH="1" rot="10800000">
                <a:off x="1496774" y="38043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54" name="Google Shape;1354;p12"/>
              <p:cNvCxnSpPr>
                <a:stCxn id="1138" idx="6"/>
                <a:endCxn id="1209" idx="2"/>
              </p:cNvCxnSpPr>
              <p:nvPr/>
            </p:nvCxnSpPr>
            <p:spPr>
              <a:xfrm flipH="1" rot="10800000">
                <a:off x="1496774" y="3664899"/>
                <a:ext cx="2046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55" name="Google Shape;1355;p12"/>
              <p:cNvCxnSpPr>
                <a:stCxn id="1138" idx="6"/>
                <a:endCxn id="1208" idx="2"/>
              </p:cNvCxnSpPr>
              <p:nvPr/>
            </p:nvCxnSpPr>
            <p:spPr>
              <a:xfrm flipH="1" rot="10800000">
                <a:off x="1496774" y="3525099"/>
                <a:ext cx="2046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56" name="Google Shape;1356;p12"/>
              <p:cNvCxnSpPr>
                <a:stCxn id="1138" idx="6"/>
                <a:endCxn id="1207" idx="2"/>
              </p:cNvCxnSpPr>
              <p:nvPr/>
            </p:nvCxnSpPr>
            <p:spPr>
              <a:xfrm flipH="1" rot="10800000">
                <a:off x="1496774" y="3385299"/>
                <a:ext cx="2046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57" name="Google Shape;1357;p12"/>
              <p:cNvCxnSpPr>
                <a:stCxn id="1139" idx="6"/>
                <a:endCxn id="1214" idx="2"/>
              </p:cNvCxnSpPr>
              <p:nvPr/>
            </p:nvCxnSpPr>
            <p:spPr>
              <a:xfrm>
                <a:off x="1496774" y="4083899"/>
                <a:ext cx="2046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58" name="Google Shape;1358;p12"/>
              <p:cNvCxnSpPr>
                <a:stCxn id="1139" idx="6"/>
                <a:endCxn id="1213" idx="2"/>
              </p:cNvCxnSpPr>
              <p:nvPr/>
            </p:nvCxnSpPr>
            <p:spPr>
              <a:xfrm>
                <a:off x="1496774" y="40838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59" name="Google Shape;1359;p12"/>
              <p:cNvCxnSpPr>
                <a:stCxn id="1139" idx="6"/>
                <a:endCxn id="1212" idx="2"/>
              </p:cNvCxnSpPr>
              <p:nvPr/>
            </p:nvCxnSpPr>
            <p:spPr>
              <a:xfrm>
                <a:off x="1496774" y="4083899"/>
                <a:ext cx="204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60" name="Google Shape;1360;p12"/>
              <p:cNvCxnSpPr>
                <a:stCxn id="1139" idx="6"/>
                <a:endCxn id="1211" idx="2"/>
              </p:cNvCxnSpPr>
              <p:nvPr/>
            </p:nvCxnSpPr>
            <p:spPr>
              <a:xfrm flipH="1" rot="10800000">
                <a:off x="1496774" y="39440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61" name="Google Shape;1361;p12"/>
              <p:cNvCxnSpPr>
                <a:stCxn id="1139" idx="6"/>
                <a:endCxn id="1210" idx="2"/>
              </p:cNvCxnSpPr>
              <p:nvPr/>
            </p:nvCxnSpPr>
            <p:spPr>
              <a:xfrm flipH="1" rot="10800000">
                <a:off x="1496774" y="3804599"/>
                <a:ext cx="2046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62" name="Google Shape;1362;p12"/>
              <p:cNvCxnSpPr>
                <a:stCxn id="1139" idx="6"/>
                <a:endCxn id="1209" idx="2"/>
              </p:cNvCxnSpPr>
              <p:nvPr/>
            </p:nvCxnSpPr>
            <p:spPr>
              <a:xfrm flipH="1" rot="10800000">
                <a:off x="1496774" y="3664799"/>
                <a:ext cx="2046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63" name="Google Shape;1363;p12"/>
              <p:cNvCxnSpPr>
                <a:stCxn id="1139" idx="6"/>
                <a:endCxn id="1208" idx="2"/>
              </p:cNvCxnSpPr>
              <p:nvPr/>
            </p:nvCxnSpPr>
            <p:spPr>
              <a:xfrm flipH="1" rot="10800000">
                <a:off x="1496774" y="3524999"/>
                <a:ext cx="2046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64" name="Google Shape;1364;p12"/>
              <p:cNvCxnSpPr>
                <a:stCxn id="1139" idx="6"/>
                <a:endCxn id="1207" idx="2"/>
              </p:cNvCxnSpPr>
              <p:nvPr/>
            </p:nvCxnSpPr>
            <p:spPr>
              <a:xfrm flipH="1" rot="10800000">
                <a:off x="1496774" y="3385499"/>
                <a:ext cx="2046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65" name="Google Shape;1365;p12"/>
              <p:cNvCxnSpPr>
                <a:stCxn id="1140" idx="6"/>
                <a:endCxn id="1214" idx="2"/>
              </p:cNvCxnSpPr>
              <p:nvPr/>
            </p:nvCxnSpPr>
            <p:spPr>
              <a:xfrm>
                <a:off x="1496774" y="42235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66" name="Google Shape;1366;p12"/>
              <p:cNvCxnSpPr>
                <a:stCxn id="1140" idx="6"/>
                <a:endCxn id="1213" idx="2"/>
              </p:cNvCxnSpPr>
              <p:nvPr/>
            </p:nvCxnSpPr>
            <p:spPr>
              <a:xfrm>
                <a:off x="1496774" y="4223599"/>
                <a:ext cx="204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67" name="Google Shape;1367;p12"/>
              <p:cNvCxnSpPr>
                <a:stCxn id="1140" idx="6"/>
                <a:endCxn id="1212" idx="2"/>
              </p:cNvCxnSpPr>
              <p:nvPr/>
            </p:nvCxnSpPr>
            <p:spPr>
              <a:xfrm flipH="1" rot="10800000">
                <a:off x="1496774" y="40837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68" name="Google Shape;1368;p12"/>
              <p:cNvCxnSpPr>
                <a:stCxn id="1140" idx="6"/>
                <a:endCxn id="1211" idx="2"/>
              </p:cNvCxnSpPr>
              <p:nvPr/>
            </p:nvCxnSpPr>
            <p:spPr>
              <a:xfrm flipH="1" rot="10800000">
                <a:off x="1496774" y="3944299"/>
                <a:ext cx="2046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69" name="Google Shape;1369;p12"/>
              <p:cNvCxnSpPr>
                <a:stCxn id="1140" idx="6"/>
                <a:endCxn id="1210" idx="2"/>
              </p:cNvCxnSpPr>
              <p:nvPr/>
            </p:nvCxnSpPr>
            <p:spPr>
              <a:xfrm flipH="1" rot="10800000">
                <a:off x="1496774" y="3804499"/>
                <a:ext cx="2046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70" name="Google Shape;1370;p12"/>
              <p:cNvCxnSpPr>
                <a:stCxn id="1140" idx="6"/>
                <a:endCxn id="1209" idx="2"/>
              </p:cNvCxnSpPr>
              <p:nvPr/>
            </p:nvCxnSpPr>
            <p:spPr>
              <a:xfrm flipH="1" rot="10800000">
                <a:off x="1496774" y="3664699"/>
                <a:ext cx="2046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71" name="Google Shape;1371;p12"/>
              <p:cNvCxnSpPr>
                <a:stCxn id="1140" idx="6"/>
                <a:endCxn id="1208" idx="2"/>
              </p:cNvCxnSpPr>
              <p:nvPr/>
            </p:nvCxnSpPr>
            <p:spPr>
              <a:xfrm flipH="1" rot="10800000">
                <a:off x="1496774" y="3525199"/>
                <a:ext cx="2046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72" name="Google Shape;1372;p12"/>
              <p:cNvCxnSpPr>
                <a:stCxn id="1140" idx="6"/>
                <a:endCxn id="1207" idx="2"/>
              </p:cNvCxnSpPr>
              <p:nvPr/>
            </p:nvCxnSpPr>
            <p:spPr>
              <a:xfrm flipH="1" rot="10800000">
                <a:off x="1496774" y="3385399"/>
                <a:ext cx="204600" cy="83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73" name="Google Shape;1373;p12"/>
              <p:cNvCxnSpPr>
                <a:stCxn id="1141" idx="6"/>
                <a:endCxn id="1214" idx="2"/>
              </p:cNvCxnSpPr>
              <p:nvPr/>
            </p:nvCxnSpPr>
            <p:spPr>
              <a:xfrm>
                <a:off x="1496774" y="4363299"/>
                <a:ext cx="204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74" name="Google Shape;1374;p12"/>
              <p:cNvCxnSpPr>
                <a:stCxn id="1141" idx="6"/>
                <a:endCxn id="1213" idx="2"/>
              </p:cNvCxnSpPr>
              <p:nvPr/>
            </p:nvCxnSpPr>
            <p:spPr>
              <a:xfrm flipH="1" rot="10800000">
                <a:off x="1496774" y="42234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75" name="Google Shape;1375;p12"/>
              <p:cNvCxnSpPr>
                <a:stCxn id="1141" idx="6"/>
                <a:endCxn id="1212" idx="2"/>
              </p:cNvCxnSpPr>
              <p:nvPr/>
            </p:nvCxnSpPr>
            <p:spPr>
              <a:xfrm flipH="1" rot="10800000">
                <a:off x="1496774" y="4083999"/>
                <a:ext cx="2046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76" name="Google Shape;1376;p12"/>
              <p:cNvCxnSpPr>
                <a:stCxn id="1141" idx="6"/>
                <a:endCxn id="1211" idx="2"/>
              </p:cNvCxnSpPr>
              <p:nvPr/>
            </p:nvCxnSpPr>
            <p:spPr>
              <a:xfrm flipH="1" rot="10800000">
                <a:off x="1496774" y="3944199"/>
                <a:ext cx="2046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77" name="Google Shape;1377;p12"/>
              <p:cNvCxnSpPr>
                <a:stCxn id="1141" idx="6"/>
                <a:endCxn id="1210" idx="2"/>
              </p:cNvCxnSpPr>
              <p:nvPr/>
            </p:nvCxnSpPr>
            <p:spPr>
              <a:xfrm flipH="1" rot="10800000">
                <a:off x="1496774" y="3804399"/>
                <a:ext cx="2046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78" name="Google Shape;1378;p12"/>
              <p:cNvCxnSpPr>
                <a:stCxn id="1141" idx="6"/>
                <a:endCxn id="1209" idx="2"/>
              </p:cNvCxnSpPr>
              <p:nvPr/>
            </p:nvCxnSpPr>
            <p:spPr>
              <a:xfrm flipH="1" rot="10800000">
                <a:off x="1496774" y="3664899"/>
                <a:ext cx="2046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79" name="Google Shape;1379;p12"/>
              <p:cNvCxnSpPr>
                <a:stCxn id="1141" idx="6"/>
                <a:endCxn id="1208" idx="2"/>
              </p:cNvCxnSpPr>
              <p:nvPr/>
            </p:nvCxnSpPr>
            <p:spPr>
              <a:xfrm flipH="1" rot="10800000">
                <a:off x="1496774" y="3525099"/>
                <a:ext cx="204600" cy="83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80" name="Google Shape;1380;p12"/>
              <p:cNvCxnSpPr>
                <a:stCxn id="1141" idx="6"/>
                <a:endCxn id="1207" idx="2"/>
              </p:cNvCxnSpPr>
              <p:nvPr/>
            </p:nvCxnSpPr>
            <p:spPr>
              <a:xfrm flipH="1" rot="10800000">
                <a:off x="1496774" y="3385299"/>
                <a:ext cx="204600" cy="97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1381" name="Google Shape;1381;p12"/>
          <p:cNvGrpSpPr/>
          <p:nvPr/>
        </p:nvGrpSpPr>
        <p:grpSpPr>
          <a:xfrm>
            <a:off x="9560239" y="4026142"/>
            <a:ext cx="1619381" cy="1041237"/>
            <a:chOff x="1529461" y="5189256"/>
            <a:chExt cx="1772401" cy="1054415"/>
          </a:xfrm>
        </p:grpSpPr>
        <p:grpSp>
          <p:nvGrpSpPr>
            <p:cNvPr id="1382" name="Google Shape;1382;p12"/>
            <p:cNvGrpSpPr/>
            <p:nvPr/>
          </p:nvGrpSpPr>
          <p:grpSpPr>
            <a:xfrm>
              <a:off x="1954560" y="5266579"/>
              <a:ext cx="125673" cy="899768"/>
              <a:chOff x="1954560" y="5277124"/>
              <a:chExt cx="125673" cy="899768"/>
            </a:xfrm>
          </p:grpSpPr>
          <p:sp>
            <p:nvSpPr>
              <p:cNvPr id="1383" name="Google Shape;1383;p12"/>
              <p:cNvSpPr/>
              <p:nvPr/>
            </p:nvSpPr>
            <p:spPr>
              <a:xfrm>
                <a:off x="1954560" y="5277124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1384" name="Google Shape;1384;p12"/>
              <p:cNvSpPr/>
              <p:nvPr/>
            </p:nvSpPr>
            <p:spPr>
              <a:xfrm>
                <a:off x="1954560" y="5431771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1385" name="Google Shape;1385;p12"/>
              <p:cNvSpPr/>
              <p:nvPr/>
            </p:nvSpPr>
            <p:spPr>
              <a:xfrm>
                <a:off x="1954560" y="5586419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1386" name="Google Shape;1386;p12"/>
              <p:cNvSpPr/>
              <p:nvPr/>
            </p:nvSpPr>
            <p:spPr>
              <a:xfrm>
                <a:off x="1954560" y="5741067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1387" name="Google Shape;1387;p12"/>
              <p:cNvSpPr/>
              <p:nvPr/>
            </p:nvSpPr>
            <p:spPr>
              <a:xfrm>
                <a:off x="1954560" y="5895714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1388" name="Google Shape;1388;p12"/>
              <p:cNvSpPr/>
              <p:nvPr/>
            </p:nvSpPr>
            <p:spPr>
              <a:xfrm>
                <a:off x="1954560" y="6050362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</p:grpSp>
        <p:grpSp>
          <p:nvGrpSpPr>
            <p:cNvPr id="1389" name="Google Shape;1389;p12"/>
            <p:cNvGrpSpPr/>
            <p:nvPr/>
          </p:nvGrpSpPr>
          <p:grpSpPr>
            <a:xfrm>
              <a:off x="1529461" y="5343903"/>
              <a:ext cx="125673" cy="745120"/>
              <a:chOff x="1529461" y="5372021"/>
              <a:chExt cx="125673" cy="745120"/>
            </a:xfrm>
          </p:grpSpPr>
          <p:sp>
            <p:nvSpPr>
              <p:cNvPr id="1390" name="Google Shape;1390;p12"/>
              <p:cNvSpPr/>
              <p:nvPr/>
            </p:nvSpPr>
            <p:spPr>
              <a:xfrm>
                <a:off x="1529461" y="5372021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1391" name="Google Shape;1391;p12"/>
              <p:cNvSpPr/>
              <p:nvPr/>
            </p:nvSpPr>
            <p:spPr>
              <a:xfrm>
                <a:off x="1529461" y="5526669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1392" name="Google Shape;1392;p12"/>
              <p:cNvSpPr/>
              <p:nvPr/>
            </p:nvSpPr>
            <p:spPr>
              <a:xfrm>
                <a:off x="1529461" y="5681316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1393" name="Google Shape;1393;p12"/>
              <p:cNvSpPr/>
              <p:nvPr/>
            </p:nvSpPr>
            <p:spPr>
              <a:xfrm>
                <a:off x="1529461" y="5835964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1394" name="Google Shape;1394;p12"/>
              <p:cNvSpPr/>
              <p:nvPr/>
            </p:nvSpPr>
            <p:spPr>
              <a:xfrm>
                <a:off x="1529461" y="5990611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</p:grpSp>
        <p:cxnSp>
          <p:nvCxnSpPr>
            <p:cNvPr id="1395" name="Google Shape;1395;p12"/>
            <p:cNvCxnSpPr>
              <a:stCxn id="1390" idx="6"/>
              <a:endCxn id="1383" idx="2"/>
            </p:cNvCxnSpPr>
            <p:nvPr/>
          </p:nvCxnSpPr>
          <p:spPr>
            <a:xfrm flipH="1" rot="10800000">
              <a:off x="1655134" y="5329768"/>
              <a:ext cx="299400" cy="774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96" name="Google Shape;1396;p12"/>
            <p:cNvCxnSpPr>
              <a:stCxn id="1390" idx="6"/>
              <a:endCxn id="1384" idx="2"/>
            </p:cNvCxnSpPr>
            <p:nvPr/>
          </p:nvCxnSpPr>
          <p:spPr>
            <a:xfrm>
              <a:off x="1655134" y="5407168"/>
              <a:ext cx="299400" cy="774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97" name="Google Shape;1397;p12"/>
            <p:cNvCxnSpPr>
              <a:stCxn id="1390" idx="6"/>
              <a:endCxn id="1386" idx="2"/>
            </p:cNvCxnSpPr>
            <p:nvPr/>
          </p:nvCxnSpPr>
          <p:spPr>
            <a:xfrm>
              <a:off x="1655134" y="5407168"/>
              <a:ext cx="299400" cy="3867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98" name="Google Shape;1398;p12"/>
            <p:cNvCxnSpPr>
              <a:stCxn id="1390" idx="6"/>
              <a:endCxn id="1388" idx="2"/>
            </p:cNvCxnSpPr>
            <p:nvPr/>
          </p:nvCxnSpPr>
          <p:spPr>
            <a:xfrm>
              <a:off x="1655134" y="5407168"/>
              <a:ext cx="299400" cy="6960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99" name="Google Shape;1399;p12"/>
            <p:cNvCxnSpPr>
              <a:stCxn id="1391" idx="6"/>
              <a:endCxn id="1383" idx="2"/>
            </p:cNvCxnSpPr>
            <p:nvPr/>
          </p:nvCxnSpPr>
          <p:spPr>
            <a:xfrm flipH="1" rot="10800000">
              <a:off x="1655134" y="5329916"/>
              <a:ext cx="299400" cy="2319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00" name="Google Shape;1400;p12"/>
            <p:cNvCxnSpPr>
              <a:stCxn id="1391" idx="6"/>
              <a:endCxn id="1384" idx="2"/>
            </p:cNvCxnSpPr>
            <p:nvPr/>
          </p:nvCxnSpPr>
          <p:spPr>
            <a:xfrm flipH="1" rot="10800000">
              <a:off x="1655134" y="5484416"/>
              <a:ext cx="299400" cy="774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01" name="Google Shape;1401;p12"/>
            <p:cNvCxnSpPr>
              <a:stCxn id="1391" idx="6"/>
              <a:endCxn id="1385" idx="2"/>
            </p:cNvCxnSpPr>
            <p:nvPr/>
          </p:nvCxnSpPr>
          <p:spPr>
            <a:xfrm>
              <a:off x="1655134" y="5561816"/>
              <a:ext cx="299400" cy="774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02" name="Google Shape;1402;p12"/>
            <p:cNvCxnSpPr>
              <a:stCxn id="1391" idx="6"/>
              <a:endCxn id="1388" idx="2"/>
            </p:cNvCxnSpPr>
            <p:nvPr/>
          </p:nvCxnSpPr>
          <p:spPr>
            <a:xfrm>
              <a:off x="1655134" y="5561816"/>
              <a:ext cx="299400" cy="5412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03" name="Google Shape;1403;p12"/>
            <p:cNvCxnSpPr>
              <a:stCxn id="1392" idx="6"/>
              <a:endCxn id="1383" idx="2"/>
            </p:cNvCxnSpPr>
            <p:nvPr/>
          </p:nvCxnSpPr>
          <p:spPr>
            <a:xfrm flipH="1" rot="10800000">
              <a:off x="1655134" y="5329763"/>
              <a:ext cx="299400" cy="3867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04" name="Google Shape;1404;p12"/>
            <p:cNvCxnSpPr>
              <a:stCxn id="1392" idx="6"/>
              <a:endCxn id="1386" idx="2"/>
            </p:cNvCxnSpPr>
            <p:nvPr/>
          </p:nvCxnSpPr>
          <p:spPr>
            <a:xfrm>
              <a:off x="1655134" y="5716463"/>
              <a:ext cx="299400" cy="774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05" name="Google Shape;1405;p12"/>
            <p:cNvCxnSpPr>
              <a:stCxn id="1392" idx="6"/>
              <a:endCxn id="1388" idx="2"/>
            </p:cNvCxnSpPr>
            <p:nvPr/>
          </p:nvCxnSpPr>
          <p:spPr>
            <a:xfrm>
              <a:off x="1655134" y="5716463"/>
              <a:ext cx="299400" cy="3867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06" name="Google Shape;1406;p12"/>
            <p:cNvCxnSpPr>
              <a:stCxn id="1393" idx="6"/>
              <a:endCxn id="1384" idx="2"/>
            </p:cNvCxnSpPr>
            <p:nvPr/>
          </p:nvCxnSpPr>
          <p:spPr>
            <a:xfrm flipH="1" rot="10800000">
              <a:off x="1655134" y="5484411"/>
              <a:ext cx="299400" cy="3867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07" name="Google Shape;1407;p12"/>
            <p:cNvCxnSpPr>
              <a:stCxn id="1393" idx="6"/>
              <a:endCxn id="1386" idx="2"/>
            </p:cNvCxnSpPr>
            <p:nvPr/>
          </p:nvCxnSpPr>
          <p:spPr>
            <a:xfrm flipH="1" rot="10800000">
              <a:off x="1655134" y="5793711"/>
              <a:ext cx="299400" cy="774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08" name="Google Shape;1408;p12"/>
            <p:cNvCxnSpPr>
              <a:stCxn id="1393" idx="6"/>
              <a:endCxn id="1387" idx="2"/>
            </p:cNvCxnSpPr>
            <p:nvPr/>
          </p:nvCxnSpPr>
          <p:spPr>
            <a:xfrm>
              <a:off x="1655134" y="5871111"/>
              <a:ext cx="299400" cy="774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09" name="Google Shape;1409;p12"/>
            <p:cNvCxnSpPr>
              <a:stCxn id="1393" idx="6"/>
              <a:endCxn id="1388" idx="2"/>
            </p:cNvCxnSpPr>
            <p:nvPr/>
          </p:nvCxnSpPr>
          <p:spPr>
            <a:xfrm>
              <a:off x="1655134" y="5871111"/>
              <a:ext cx="299400" cy="2319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10" name="Google Shape;1410;p12"/>
            <p:cNvCxnSpPr>
              <a:stCxn id="1394" idx="6"/>
              <a:endCxn id="1388" idx="2"/>
            </p:cNvCxnSpPr>
            <p:nvPr/>
          </p:nvCxnSpPr>
          <p:spPr>
            <a:xfrm>
              <a:off x="1655134" y="6025758"/>
              <a:ext cx="299400" cy="774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11" name="Google Shape;1411;p12"/>
            <p:cNvCxnSpPr>
              <a:stCxn id="1383" idx="6"/>
              <a:endCxn id="1412" idx="2"/>
            </p:cNvCxnSpPr>
            <p:nvPr/>
          </p:nvCxnSpPr>
          <p:spPr>
            <a:xfrm>
              <a:off x="2080233" y="5329844"/>
              <a:ext cx="269100" cy="1545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13" name="Google Shape;1413;p12"/>
            <p:cNvCxnSpPr>
              <a:stCxn id="1383" idx="6"/>
              <a:endCxn id="1414" idx="2"/>
            </p:cNvCxnSpPr>
            <p:nvPr/>
          </p:nvCxnSpPr>
          <p:spPr>
            <a:xfrm>
              <a:off x="2080233" y="5329844"/>
              <a:ext cx="269100" cy="3093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15" name="Google Shape;1415;p12"/>
            <p:cNvCxnSpPr>
              <a:stCxn id="1383" idx="6"/>
              <a:endCxn id="1416" idx="2"/>
            </p:cNvCxnSpPr>
            <p:nvPr/>
          </p:nvCxnSpPr>
          <p:spPr>
            <a:xfrm>
              <a:off x="2080233" y="5329844"/>
              <a:ext cx="269100" cy="6186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17" name="Google Shape;1417;p12"/>
            <p:cNvCxnSpPr>
              <a:stCxn id="1384" idx="6"/>
              <a:endCxn id="1412" idx="2"/>
            </p:cNvCxnSpPr>
            <p:nvPr/>
          </p:nvCxnSpPr>
          <p:spPr>
            <a:xfrm>
              <a:off x="2080233" y="5484491"/>
              <a:ext cx="269100" cy="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18" name="Google Shape;1418;p12"/>
            <p:cNvCxnSpPr>
              <a:stCxn id="1384" idx="6"/>
              <a:endCxn id="1414" idx="2"/>
            </p:cNvCxnSpPr>
            <p:nvPr/>
          </p:nvCxnSpPr>
          <p:spPr>
            <a:xfrm>
              <a:off x="2080233" y="5484491"/>
              <a:ext cx="269100" cy="1545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19" name="Google Shape;1419;p12"/>
            <p:cNvCxnSpPr>
              <a:stCxn id="1385" idx="6"/>
              <a:endCxn id="1412" idx="2"/>
            </p:cNvCxnSpPr>
            <p:nvPr/>
          </p:nvCxnSpPr>
          <p:spPr>
            <a:xfrm flipH="1" rot="10800000">
              <a:off x="2080233" y="5484639"/>
              <a:ext cx="269100" cy="1545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0" name="Google Shape;1420;p12"/>
            <p:cNvCxnSpPr>
              <a:stCxn id="1385" idx="6"/>
              <a:endCxn id="1414" idx="2"/>
            </p:cNvCxnSpPr>
            <p:nvPr/>
          </p:nvCxnSpPr>
          <p:spPr>
            <a:xfrm>
              <a:off x="2080233" y="5639139"/>
              <a:ext cx="269100" cy="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1" name="Google Shape;1421;p12"/>
            <p:cNvCxnSpPr>
              <a:stCxn id="1385" idx="6"/>
              <a:endCxn id="1416" idx="2"/>
            </p:cNvCxnSpPr>
            <p:nvPr/>
          </p:nvCxnSpPr>
          <p:spPr>
            <a:xfrm>
              <a:off x="2080233" y="5639139"/>
              <a:ext cx="269100" cy="3093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2" name="Google Shape;1422;p12"/>
            <p:cNvCxnSpPr>
              <a:stCxn id="1386" idx="6"/>
              <a:endCxn id="1416" idx="2"/>
            </p:cNvCxnSpPr>
            <p:nvPr/>
          </p:nvCxnSpPr>
          <p:spPr>
            <a:xfrm>
              <a:off x="2080233" y="5793787"/>
              <a:ext cx="269100" cy="1545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3" name="Google Shape;1423;p12"/>
            <p:cNvCxnSpPr>
              <a:stCxn id="1387" idx="6"/>
              <a:endCxn id="1414" idx="2"/>
            </p:cNvCxnSpPr>
            <p:nvPr/>
          </p:nvCxnSpPr>
          <p:spPr>
            <a:xfrm flipH="1" rot="10800000">
              <a:off x="2080233" y="5639134"/>
              <a:ext cx="269100" cy="3093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4" name="Google Shape;1424;p12"/>
            <p:cNvCxnSpPr>
              <a:stCxn id="1387" idx="6"/>
              <a:endCxn id="1425" idx="2"/>
            </p:cNvCxnSpPr>
            <p:nvPr/>
          </p:nvCxnSpPr>
          <p:spPr>
            <a:xfrm flipH="1" rot="10800000">
              <a:off x="2080233" y="5793934"/>
              <a:ext cx="269100" cy="1545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6" name="Google Shape;1426;p12"/>
            <p:cNvCxnSpPr>
              <a:stCxn id="1387" idx="6"/>
              <a:endCxn id="1416" idx="2"/>
            </p:cNvCxnSpPr>
            <p:nvPr/>
          </p:nvCxnSpPr>
          <p:spPr>
            <a:xfrm>
              <a:off x="2080233" y="5948434"/>
              <a:ext cx="269100" cy="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7" name="Google Shape;1427;p12"/>
            <p:cNvCxnSpPr>
              <a:stCxn id="1388" idx="6"/>
              <a:endCxn id="1425" idx="2"/>
            </p:cNvCxnSpPr>
            <p:nvPr/>
          </p:nvCxnSpPr>
          <p:spPr>
            <a:xfrm flipH="1" rot="10800000">
              <a:off x="2080233" y="5793782"/>
              <a:ext cx="269100" cy="3093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12"/>
            <p:cNvCxnSpPr>
              <a:stCxn id="1388" idx="6"/>
              <a:endCxn id="1416" idx="2"/>
            </p:cNvCxnSpPr>
            <p:nvPr/>
          </p:nvCxnSpPr>
          <p:spPr>
            <a:xfrm flipH="1" rot="10800000">
              <a:off x="2080233" y="5948582"/>
              <a:ext cx="269100" cy="1545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429" name="Google Shape;1429;p12"/>
            <p:cNvGrpSpPr/>
            <p:nvPr/>
          </p:nvGrpSpPr>
          <p:grpSpPr>
            <a:xfrm>
              <a:off x="2768066" y="5189256"/>
              <a:ext cx="125673" cy="1054415"/>
              <a:chOff x="2768066" y="5189256"/>
              <a:chExt cx="125673" cy="1054415"/>
            </a:xfrm>
          </p:grpSpPr>
          <p:sp>
            <p:nvSpPr>
              <p:cNvPr id="1430" name="Google Shape;1430;p12"/>
              <p:cNvSpPr/>
              <p:nvPr/>
            </p:nvSpPr>
            <p:spPr>
              <a:xfrm>
                <a:off x="2768066" y="5189256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1431" name="Google Shape;1431;p12"/>
              <p:cNvSpPr/>
              <p:nvPr/>
            </p:nvSpPr>
            <p:spPr>
              <a:xfrm>
                <a:off x="2768066" y="5343904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1432" name="Google Shape;1432;p12"/>
              <p:cNvSpPr/>
              <p:nvPr/>
            </p:nvSpPr>
            <p:spPr>
              <a:xfrm>
                <a:off x="2768066" y="5498551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1433" name="Google Shape;1433;p12"/>
              <p:cNvSpPr/>
              <p:nvPr/>
            </p:nvSpPr>
            <p:spPr>
              <a:xfrm>
                <a:off x="2768066" y="5653199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1434" name="Google Shape;1434;p12"/>
              <p:cNvSpPr/>
              <p:nvPr/>
            </p:nvSpPr>
            <p:spPr>
              <a:xfrm>
                <a:off x="2768066" y="5807846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1435" name="Google Shape;1435;p12"/>
              <p:cNvSpPr/>
              <p:nvPr/>
            </p:nvSpPr>
            <p:spPr>
              <a:xfrm>
                <a:off x="2768066" y="5962494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1436" name="Google Shape;1436;p12"/>
              <p:cNvSpPr/>
              <p:nvPr/>
            </p:nvSpPr>
            <p:spPr>
              <a:xfrm>
                <a:off x="2768066" y="6117141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</p:grpSp>
        <p:cxnSp>
          <p:nvCxnSpPr>
            <p:cNvPr id="1437" name="Google Shape;1437;p12"/>
            <p:cNvCxnSpPr>
              <a:stCxn id="1412" idx="6"/>
              <a:endCxn id="1430" idx="2"/>
            </p:cNvCxnSpPr>
            <p:nvPr/>
          </p:nvCxnSpPr>
          <p:spPr>
            <a:xfrm flipH="1" rot="10800000">
              <a:off x="2474940" y="5252592"/>
              <a:ext cx="293100" cy="2319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12"/>
            <p:cNvCxnSpPr>
              <a:stCxn id="1412" idx="6"/>
              <a:endCxn id="1431" idx="2"/>
            </p:cNvCxnSpPr>
            <p:nvPr/>
          </p:nvCxnSpPr>
          <p:spPr>
            <a:xfrm flipH="1" rot="10800000">
              <a:off x="2474940" y="5407092"/>
              <a:ext cx="293100" cy="774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12"/>
            <p:cNvCxnSpPr>
              <a:stCxn id="1412" idx="6"/>
              <a:endCxn id="1432" idx="2"/>
            </p:cNvCxnSpPr>
            <p:nvPr/>
          </p:nvCxnSpPr>
          <p:spPr>
            <a:xfrm>
              <a:off x="2474940" y="5484492"/>
              <a:ext cx="293100" cy="774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12"/>
            <p:cNvCxnSpPr>
              <a:stCxn id="1412" idx="6"/>
              <a:endCxn id="1433" idx="2"/>
            </p:cNvCxnSpPr>
            <p:nvPr/>
          </p:nvCxnSpPr>
          <p:spPr>
            <a:xfrm>
              <a:off x="2474940" y="5484492"/>
              <a:ext cx="293100" cy="2319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12"/>
            <p:cNvCxnSpPr>
              <a:stCxn id="1412" idx="6"/>
              <a:endCxn id="1436" idx="2"/>
            </p:cNvCxnSpPr>
            <p:nvPr/>
          </p:nvCxnSpPr>
          <p:spPr>
            <a:xfrm>
              <a:off x="2474940" y="5484492"/>
              <a:ext cx="293100" cy="6960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12"/>
            <p:cNvCxnSpPr>
              <a:stCxn id="1414" idx="6"/>
              <a:endCxn id="1432" idx="2"/>
            </p:cNvCxnSpPr>
            <p:nvPr/>
          </p:nvCxnSpPr>
          <p:spPr>
            <a:xfrm flipH="1" rot="10800000">
              <a:off x="2474940" y="5561740"/>
              <a:ext cx="293100" cy="774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12"/>
            <p:cNvCxnSpPr>
              <a:stCxn id="1414" idx="6"/>
              <a:endCxn id="1434" idx="2"/>
            </p:cNvCxnSpPr>
            <p:nvPr/>
          </p:nvCxnSpPr>
          <p:spPr>
            <a:xfrm>
              <a:off x="2474940" y="5639140"/>
              <a:ext cx="293100" cy="2319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12"/>
            <p:cNvCxnSpPr>
              <a:stCxn id="1425" idx="6"/>
              <a:endCxn id="1434" idx="2"/>
            </p:cNvCxnSpPr>
            <p:nvPr/>
          </p:nvCxnSpPr>
          <p:spPr>
            <a:xfrm>
              <a:off x="2474940" y="5793787"/>
              <a:ext cx="293100" cy="774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5" name="Google Shape;1445;p12"/>
            <p:cNvCxnSpPr>
              <a:stCxn id="1425" idx="6"/>
              <a:endCxn id="1436" idx="2"/>
            </p:cNvCxnSpPr>
            <p:nvPr/>
          </p:nvCxnSpPr>
          <p:spPr>
            <a:xfrm>
              <a:off x="2474940" y="5793787"/>
              <a:ext cx="293100" cy="3867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6" name="Google Shape;1446;p12"/>
            <p:cNvCxnSpPr>
              <a:stCxn id="1416" idx="6"/>
              <a:endCxn id="1436" idx="2"/>
            </p:cNvCxnSpPr>
            <p:nvPr/>
          </p:nvCxnSpPr>
          <p:spPr>
            <a:xfrm>
              <a:off x="2474940" y="5948435"/>
              <a:ext cx="293100" cy="2319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7" name="Google Shape;1447;p12"/>
            <p:cNvCxnSpPr>
              <a:stCxn id="1416" idx="6"/>
              <a:endCxn id="1435" idx="2"/>
            </p:cNvCxnSpPr>
            <p:nvPr/>
          </p:nvCxnSpPr>
          <p:spPr>
            <a:xfrm>
              <a:off x="2474940" y="5948435"/>
              <a:ext cx="293100" cy="774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8" name="Google Shape;1448;p12"/>
            <p:cNvCxnSpPr>
              <a:stCxn id="1416" idx="6"/>
              <a:endCxn id="1433" idx="2"/>
            </p:cNvCxnSpPr>
            <p:nvPr/>
          </p:nvCxnSpPr>
          <p:spPr>
            <a:xfrm flipH="1" rot="10800000">
              <a:off x="2474940" y="5716535"/>
              <a:ext cx="293100" cy="2319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12"/>
            <p:cNvCxnSpPr>
              <a:stCxn id="1416" idx="6"/>
              <a:endCxn id="1431" idx="2"/>
            </p:cNvCxnSpPr>
            <p:nvPr/>
          </p:nvCxnSpPr>
          <p:spPr>
            <a:xfrm flipH="1" rot="10800000">
              <a:off x="2474940" y="5407235"/>
              <a:ext cx="293100" cy="5412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450" name="Google Shape;1450;p12"/>
            <p:cNvGrpSpPr/>
            <p:nvPr/>
          </p:nvGrpSpPr>
          <p:grpSpPr>
            <a:xfrm>
              <a:off x="3176189" y="5498551"/>
              <a:ext cx="125673" cy="435825"/>
              <a:chOff x="3176189" y="5498550"/>
              <a:chExt cx="125673" cy="435825"/>
            </a:xfrm>
          </p:grpSpPr>
          <p:sp>
            <p:nvSpPr>
              <p:cNvPr id="1451" name="Google Shape;1451;p12"/>
              <p:cNvSpPr/>
              <p:nvPr/>
            </p:nvSpPr>
            <p:spPr>
              <a:xfrm>
                <a:off x="3176189" y="5498550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1452" name="Google Shape;1452;p12"/>
              <p:cNvSpPr/>
              <p:nvPr/>
            </p:nvSpPr>
            <p:spPr>
              <a:xfrm>
                <a:off x="3176189" y="5653197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1453" name="Google Shape;1453;p12"/>
              <p:cNvSpPr/>
              <p:nvPr/>
            </p:nvSpPr>
            <p:spPr>
              <a:xfrm>
                <a:off x="3176189" y="5807845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</p:grpSp>
        <p:cxnSp>
          <p:nvCxnSpPr>
            <p:cNvPr id="1454" name="Google Shape;1454;p12"/>
            <p:cNvCxnSpPr>
              <a:stCxn id="1430" idx="6"/>
              <a:endCxn id="1451" idx="2"/>
            </p:cNvCxnSpPr>
            <p:nvPr/>
          </p:nvCxnSpPr>
          <p:spPr>
            <a:xfrm>
              <a:off x="2893739" y="5252521"/>
              <a:ext cx="282600" cy="3093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12"/>
            <p:cNvCxnSpPr>
              <a:stCxn id="1430" idx="6"/>
              <a:endCxn id="1452" idx="2"/>
            </p:cNvCxnSpPr>
            <p:nvPr/>
          </p:nvCxnSpPr>
          <p:spPr>
            <a:xfrm>
              <a:off x="2893739" y="5252521"/>
              <a:ext cx="282600" cy="4638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12"/>
            <p:cNvCxnSpPr>
              <a:stCxn id="1431" idx="6"/>
              <a:endCxn id="1451" idx="2"/>
            </p:cNvCxnSpPr>
            <p:nvPr/>
          </p:nvCxnSpPr>
          <p:spPr>
            <a:xfrm>
              <a:off x="2893739" y="5407169"/>
              <a:ext cx="282600" cy="1545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12"/>
            <p:cNvCxnSpPr>
              <a:stCxn id="1431" idx="6"/>
              <a:endCxn id="1453" idx="2"/>
            </p:cNvCxnSpPr>
            <p:nvPr/>
          </p:nvCxnSpPr>
          <p:spPr>
            <a:xfrm>
              <a:off x="2893739" y="5407169"/>
              <a:ext cx="282600" cy="4638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12"/>
            <p:cNvCxnSpPr>
              <a:stCxn id="1432" idx="6"/>
              <a:endCxn id="1451" idx="2"/>
            </p:cNvCxnSpPr>
            <p:nvPr/>
          </p:nvCxnSpPr>
          <p:spPr>
            <a:xfrm>
              <a:off x="2893739" y="5561816"/>
              <a:ext cx="282600" cy="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12"/>
            <p:cNvCxnSpPr>
              <a:stCxn id="1432" idx="6"/>
              <a:endCxn id="1453" idx="2"/>
            </p:cNvCxnSpPr>
            <p:nvPr/>
          </p:nvCxnSpPr>
          <p:spPr>
            <a:xfrm>
              <a:off x="2893739" y="5561816"/>
              <a:ext cx="282600" cy="3093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12"/>
            <p:cNvCxnSpPr>
              <a:stCxn id="1433" idx="6"/>
              <a:endCxn id="1451" idx="2"/>
            </p:cNvCxnSpPr>
            <p:nvPr/>
          </p:nvCxnSpPr>
          <p:spPr>
            <a:xfrm flipH="1" rot="10800000">
              <a:off x="2893739" y="5561964"/>
              <a:ext cx="282600" cy="1545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12"/>
            <p:cNvCxnSpPr>
              <a:stCxn id="1433" idx="6"/>
              <a:endCxn id="1452" idx="2"/>
            </p:cNvCxnSpPr>
            <p:nvPr/>
          </p:nvCxnSpPr>
          <p:spPr>
            <a:xfrm>
              <a:off x="2893739" y="5716464"/>
              <a:ext cx="282600" cy="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12"/>
            <p:cNvCxnSpPr>
              <a:stCxn id="1433" idx="6"/>
              <a:endCxn id="1453" idx="2"/>
            </p:cNvCxnSpPr>
            <p:nvPr/>
          </p:nvCxnSpPr>
          <p:spPr>
            <a:xfrm>
              <a:off x="2893739" y="5716464"/>
              <a:ext cx="282600" cy="1545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12"/>
            <p:cNvCxnSpPr>
              <a:stCxn id="1434" idx="6"/>
              <a:endCxn id="1453" idx="2"/>
            </p:cNvCxnSpPr>
            <p:nvPr/>
          </p:nvCxnSpPr>
          <p:spPr>
            <a:xfrm>
              <a:off x="2893739" y="5871111"/>
              <a:ext cx="282600" cy="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12"/>
            <p:cNvCxnSpPr>
              <a:stCxn id="1435" idx="6"/>
              <a:endCxn id="1453" idx="2"/>
            </p:cNvCxnSpPr>
            <p:nvPr/>
          </p:nvCxnSpPr>
          <p:spPr>
            <a:xfrm flipH="1" rot="10800000">
              <a:off x="2893739" y="5871259"/>
              <a:ext cx="282600" cy="1545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12"/>
            <p:cNvCxnSpPr>
              <a:stCxn id="1435" idx="6"/>
              <a:endCxn id="1452" idx="2"/>
            </p:cNvCxnSpPr>
            <p:nvPr/>
          </p:nvCxnSpPr>
          <p:spPr>
            <a:xfrm flipH="1" rot="10800000">
              <a:off x="2893739" y="5716459"/>
              <a:ext cx="282600" cy="3093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12"/>
            <p:cNvCxnSpPr>
              <a:stCxn id="1436" idx="6"/>
              <a:endCxn id="1453" idx="2"/>
            </p:cNvCxnSpPr>
            <p:nvPr/>
          </p:nvCxnSpPr>
          <p:spPr>
            <a:xfrm flipH="1" rot="10800000">
              <a:off x="2893739" y="5871106"/>
              <a:ext cx="282600" cy="3093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12"/>
            <p:cNvCxnSpPr>
              <a:stCxn id="1394" idx="6"/>
              <a:endCxn id="1386" idx="2"/>
            </p:cNvCxnSpPr>
            <p:nvPr/>
          </p:nvCxnSpPr>
          <p:spPr>
            <a:xfrm flipH="1" rot="10800000">
              <a:off x="1655134" y="5793858"/>
              <a:ext cx="299400" cy="2319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468" name="Google Shape;1468;p12"/>
            <p:cNvGrpSpPr/>
            <p:nvPr/>
          </p:nvGrpSpPr>
          <p:grpSpPr>
            <a:xfrm>
              <a:off x="2349267" y="5421227"/>
              <a:ext cx="125673" cy="590473"/>
              <a:chOff x="2349267" y="5405409"/>
              <a:chExt cx="125673" cy="590473"/>
            </a:xfrm>
          </p:grpSpPr>
          <p:sp>
            <p:nvSpPr>
              <p:cNvPr id="1412" name="Google Shape;1412;p12"/>
              <p:cNvSpPr/>
              <p:nvPr/>
            </p:nvSpPr>
            <p:spPr>
              <a:xfrm>
                <a:off x="2349267" y="5405409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1414" name="Google Shape;1414;p12"/>
              <p:cNvSpPr/>
              <p:nvPr/>
            </p:nvSpPr>
            <p:spPr>
              <a:xfrm>
                <a:off x="2349267" y="5560057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1425" name="Google Shape;1425;p12"/>
              <p:cNvSpPr/>
              <p:nvPr/>
            </p:nvSpPr>
            <p:spPr>
              <a:xfrm>
                <a:off x="2349267" y="5714704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1416" name="Google Shape;1416;p12"/>
              <p:cNvSpPr/>
              <p:nvPr/>
            </p:nvSpPr>
            <p:spPr>
              <a:xfrm>
                <a:off x="2349267" y="5869352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</p:grpSp>
      </p:grpSp>
      <p:sp>
        <p:nvSpPr>
          <p:cNvPr id="1469" name="Google Shape;1469;p12"/>
          <p:cNvSpPr/>
          <p:nvPr/>
        </p:nvSpPr>
        <p:spPr>
          <a:xfrm>
            <a:off x="3464148" y="4064372"/>
            <a:ext cx="5222608" cy="964779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 cap="flat" cmpd="sng" w="12600">
            <a:solidFill>
              <a:srgbClr val="32549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Optimization of Deep Learning Model</a:t>
            </a:r>
            <a:endParaRPr/>
          </a:p>
        </p:txBody>
      </p:sp>
      <p:sp>
        <p:nvSpPr>
          <p:cNvPr id="1470" name="Google Shape;1470;p12"/>
          <p:cNvSpPr txBox="1"/>
          <p:nvPr/>
        </p:nvSpPr>
        <p:spPr>
          <a:xfrm>
            <a:off x="651079" y="3185136"/>
            <a:ext cx="17348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Trained Model</a:t>
            </a:r>
            <a:endParaRPr/>
          </a:p>
        </p:txBody>
      </p:sp>
      <p:sp>
        <p:nvSpPr>
          <p:cNvPr id="1471" name="Google Shape;1471;p12"/>
          <p:cNvSpPr txBox="1"/>
          <p:nvPr/>
        </p:nvSpPr>
        <p:spPr>
          <a:xfrm>
            <a:off x="9415441" y="3199272"/>
            <a:ext cx="201369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Optimized Model</a:t>
            </a:r>
            <a:endParaRPr/>
          </a:p>
        </p:txBody>
      </p:sp>
      <p:cxnSp>
        <p:nvCxnSpPr>
          <p:cNvPr id="1472" name="Google Shape;1472;p12"/>
          <p:cNvCxnSpPr>
            <a:stCxn id="1289" idx="6"/>
            <a:endCxn id="1469" idx="1"/>
          </p:cNvCxnSpPr>
          <p:nvPr/>
        </p:nvCxnSpPr>
        <p:spPr>
          <a:xfrm flipH="1" rot="10800000">
            <a:off x="2739101" y="4546648"/>
            <a:ext cx="725100" cy="7200"/>
          </a:xfrm>
          <a:prstGeom prst="straightConnector1">
            <a:avLst/>
          </a:prstGeom>
          <a:noFill/>
          <a:ln cap="flat" cmpd="sng" w="28575">
            <a:solidFill>
              <a:srgbClr val="172C5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73" name="Google Shape;1473;p12"/>
          <p:cNvCxnSpPr>
            <a:stCxn id="1469" idx="3"/>
            <a:endCxn id="1392" idx="2"/>
          </p:cNvCxnSpPr>
          <p:nvPr/>
        </p:nvCxnSpPr>
        <p:spPr>
          <a:xfrm>
            <a:off x="8686756" y="4546761"/>
            <a:ext cx="873600" cy="0"/>
          </a:xfrm>
          <a:prstGeom prst="straightConnector1">
            <a:avLst/>
          </a:prstGeom>
          <a:noFill/>
          <a:ln cap="flat" cmpd="sng" w="28575">
            <a:solidFill>
              <a:srgbClr val="172C56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74" name="Google Shape;1474;p12"/>
          <p:cNvSpPr txBox="1"/>
          <p:nvPr/>
        </p:nvSpPr>
        <p:spPr>
          <a:xfrm>
            <a:off x="4794492" y="1918514"/>
            <a:ext cx="25619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Lots of Manual Labor!</a:t>
            </a:r>
            <a:endParaRPr/>
          </a:p>
        </p:txBody>
      </p:sp>
      <p:sp>
        <p:nvSpPr>
          <p:cNvPr id="1475" name="Google Shape;1475;p12"/>
          <p:cNvSpPr txBox="1"/>
          <p:nvPr/>
        </p:nvSpPr>
        <p:spPr>
          <a:xfrm>
            <a:off x="4226846" y="6282232"/>
            <a:ext cx="34996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Reusable Blackbox Framework</a:t>
            </a:r>
            <a:endParaRPr/>
          </a:p>
        </p:txBody>
      </p:sp>
      <p:pic>
        <p:nvPicPr>
          <p:cNvPr id="1476" name="Google Shape;1476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633752" y="702156"/>
            <a:ext cx="977055" cy="296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13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"/>
              <a:buNone/>
            </a:pPr>
            <a:r>
              <a:rPr lang="en-US">
                <a:latin typeface="Century"/>
                <a:ea typeface="Century"/>
                <a:cs typeface="Century"/>
                <a:sym typeface="Century"/>
              </a:rPr>
              <a:t>CHALLENGE #5: RESEARCH PAPERS TO PRODUCTION </a:t>
            </a:r>
            <a:endParaRPr/>
          </a:p>
        </p:txBody>
      </p:sp>
      <p:pic>
        <p:nvPicPr>
          <p:cNvPr descr="A Complete Guide to Research Papers | Free &amp; Premium Templates" id="1482" name="Google Shape;148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886" y="3170052"/>
            <a:ext cx="3014021" cy="17079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ientist viewing DNA test results on a computer screen in the laboratory" id="1483" name="Google Shape;148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95359" y="3168474"/>
            <a:ext cx="2315449" cy="1707945"/>
          </a:xfrm>
          <a:prstGeom prst="rect">
            <a:avLst/>
          </a:prstGeom>
          <a:noFill/>
          <a:ln>
            <a:noFill/>
          </a:ln>
        </p:spPr>
      </p:pic>
      <p:sp>
        <p:nvSpPr>
          <p:cNvPr id="1484" name="Google Shape;1484;p13"/>
          <p:cNvSpPr/>
          <p:nvPr/>
        </p:nvSpPr>
        <p:spPr>
          <a:xfrm>
            <a:off x="3995778" y="3540056"/>
            <a:ext cx="4662710" cy="964779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 cap="flat" cmpd="sng" w="12600">
            <a:solidFill>
              <a:srgbClr val="32549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Optimization of Deep Learning Model</a:t>
            </a:r>
            <a:endParaRPr/>
          </a:p>
        </p:txBody>
      </p:sp>
      <p:cxnSp>
        <p:nvCxnSpPr>
          <p:cNvPr id="1485" name="Google Shape;1485;p13"/>
          <p:cNvCxnSpPr>
            <a:stCxn id="1482" idx="3"/>
            <a:endCxn id="1484" idx="1"/>
          </p:cNvCxnSpPr>
          <p:nvPr/>
        </p:nvCxnSpPr>
        <p:spPr>
          <a:xfrm flipH="1" rot="10800000">
            <a:off x="3358907" y="4022524"/>
            <a:ext cx="636900" cy="1500"/>
          </a:xfrm>
          <a:prstGeom prst="straightConnector1">
            <a:avLst/>
          </a:prstGeom>
          <a:noFill/>
          <a:ln cap="flat" cmpd="sng" w="28575">
            <a:solidFill>
              <a:srgbClr val="172C5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86" name="Google Shape;1486;p13"/>
          <p:cNvCxnSpPr>
            <a:stCxn id="1484" idx="3"/>
            <a:endCxn id="1483" idx="1"/>
          </p:cNvCxnSpPr>
          <p:nvPr/>
        </p:nvCxnSpPr>
        <p:spPr>
          <a:xfrm>
            <a:off x="8658488" y="4022445"/>
            <a:ext cx="636900" cy="0"/>
          </a:xfrm>
          <a:prstGeom prst="straightConnector1">
            <a:avLst/>
          </a:prstGeom>
          <a:noFill/>
          <a:ln cap="flat" cmpd="sng" w="28575">
            <a:solidFill>
              <a:srgbClr val="172C56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87" name="Google Shape;1487;p13"/>
          <p:cNvSpPr txBox="1"/>
          <p:nvPr/>
        </p:nvSpPr>
        <p:spPr>
          <a:xfrm>
            <a:off x="455868" y="2200547"/>
            <a:ext cx="290303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Techniques overfitted for </a:t>
            </a:r>
            <a:br>
              <a:rPr lang="en-US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</a:br>
            <a:r>
              <a:rPr lang="en-US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Popular models &amp;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Benchmark datasets</a:t>
            </a:r>
            <a:endParaRPr/>
          </a:p>
        </p:txBody>
      </p:sp>
      <p:sp>
        <p:nvSpPr>
          <p:cNvPr id="1488" name="Google Shape;1488;p13"/>
          <p:cNvSpPr/>
          <p:nvPr/>
        </p:nvSpPr>
        <p:spPr>
          <a:xfrm>
            <a:off x="581191" y="6106510"/>
            <a:ext cx="11029615" cy="525518"/>
          </a:xfrm>
          <a:prstGeom prst="rect">
            <a:avLst/>
          </a:prstGeom>
          <a:solidFill>
            <a:schemeClr val="accent1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How to develop generalizable solutions across any kind of model and dataset?</a:t>
            </a:r>
            <a:endParaRPr/>
          </a:p>
        </p:txBody>
      </p:sp>
      <p:pic>
        <p:nvPicPr>
          <p:cNvPr id="1489" name="Google Shape;1489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33752" y="702156"/>
            <a:ext cx="977055" cy="296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14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"/>
              <a:buNone/>
            </a:pPr>
            <a:r>
              <a:rPr lang="en-US">
                <a:latin typeface="Century"/>
                <a:ea typeface="Century"/>
                <a:cs typeface="Century"/>
                <a:sym typeface="Century"/>
              </a:rPr>
              <a:t>COST OF ADDING ONE LAYER</a:t>
            </a:r>
            <a:endParaRPr/>
          </a:p>
        </p:txBody>
      </p:sp>
      <p:pic>
        <p:nvPicPr>
          <p:cNvPr descr="Convolutional Neural Network: A Step By Step Guide | by Shashikant |  Towards Data Science" id="1495" name="Google Shape;149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083" y="2522155"/>
            <a:ext cx="6495393" cy="2214338"/>
          </a:xfrm>
          <a:prstGeom prst="rect">
            <a:avLst/>
          </a:prstGeom>
          <a:noFill/>
          <a:ln>
            <a:noFill/>
          </a:ln>
        </p:spPr>
      </p:pic>
      <p:sp>
        <p:nvSpPr>
          <p:cNvPr id="1496" name="Google Shape;1496;p14"/>
          <p:cNvSpPr txBox="1"/>
          <p:nvPr/>
        </p:nvSpPr>
        <p:spPr>
          <a:xfrm>
            <a:off x="0" y="2295449"/>
            <a:ext cx="203590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00000"/>
                </a:solidFill>
                <a:latin typeface="Century"/>
                <a:ea typeface="Century"/>
                <a:cs typeface="Century"/>
                <a:sym typeface="Century"/>
              </a:rPr>
              <a:t>128 * 224 * 224 * 256</a:t>
            </a:r>
            <a:endParaRPr/>
          </a:p>
        </p:txBody>
      </p:sp>
      <p:sp>
        <p:nvSpPr>
          <p:cNvPr id="1497" name="Google Shape;1497;p14"/>
          <p:cNvSpPr txBox="1"/>
          <p:nvPr/>
        </p:nvSpPr>
        <p:spPr>
          <a:xfrm>
            <a:off x="2431121" y="2198989"/>
            <a:ext cx="68480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entury"/>
                <a:ea typeface="Century"/>
                <a:cs typeface="Century"/>
                <a:sym typeface="Century"/>
              </a:rPr>
              <a:t>3 * 3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entury"/>
                <a:ea typeface="Century"/>
                <a:cs typeface="Century"/>
                <a:sym typeface="Century"/>
              </a:rPr>
              <a:t>512</a:t>
            </a:r>
            <a:endParaRPr/>
          </a:p>
        </p:txBody>
      </p:sp>
      <p:sp>
        <p:nvSpPr>
          <p:cNvPr id="1498" name="Google Shape;1498;p14"/>
          <p:cNvSpPr txBox="1"/>
          <p:nvPr/>
        </p:nvSpPr>
        <p:spPr>
          <a:xfrm>
            <a:off x="2431121" y="4834268"/>
            <a:ext cx="194476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00000"/>
                </a:solidFill>
                <a:latin typeface="Century"/>
                <a:ea typeface="Century"/>
                <a:cs typeface="Century"/>
                <a:sym typeface="Century"/>
              </a:rPr>
              <a:t>128 * 224 * 224 * 512</a:t>
            </a:r>
            <a:endParaRPr/>
          </a:p>
        </p:txBody>
      </p:sp>
      <p:sp>
        <p:nvSpPr>
          <p:cNvPr id="1499" name="Google Shape;1499;p14"/>
          <p:cNvSpPr txBox="1"/>
          <p:nvPr/>
        </p:nvSpPr>
        <p:spPr>
          <a:xfrm>
            <a:off x="6970213" y="1984447"/>
            <a:ext cx="47355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Total number of parameters: </a:t>
            </a:r>
            <a:br>
              <a:rPr lang="en-US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</a:br>
            <a:r>
              <a:rPr lang="en-US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		= (3 * 3 * 256 * 512) * 4 bytes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		=  </a:t>
            </a:r>
            <a:r>
              <a:rPr b="1" lang="en-US" sz="1800" u="sng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4.5 MB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Total size of activations: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		= (128 * 224 * 224 * 512) * 4 bytes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		= </a:t>
            </a:r>
            <a:r>
              <a:rPr b="1" lang="en-US" sz="1800" u="sng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12.25 GB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Total size of gradients: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		= (128 * 224 * 224 * 512) * 4 bytes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		= </a:t>
            </a:r>
            <a:r>
              <a:rPr b="1" lang="en-US" sz="1800" u="sng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12.25 GB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Total size of the layer: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		= 4.5 MB + 12.25 GB + 12.25GB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cxnSp>
        <p:nvCxnSpPr>
          <p:cNvPr id="1500" name="Google Shape;1500;p14"/>
          <p:cNvCxnSpPr/>
          <p:nvPr/>
        </p:nvCxnSpPr>
        <p:spPr>
          <a:xfrm rot="10800000">
            <a:off x="3350995" y="3467805"/>
            <a:ext cx="0" cy="1366463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01" name="Google Shape;1501;p14"/>
          <p:cNvSpPr/>
          <p:nvPr/>
        </p:nvSpPr>
        <p:spPr>
          <a:xfrm>
            <a:off x="581191" y="6106510"/>
            <a:ext cx="11029615" cy="525518"/>
          </a:xfrm>
          <a:prstGeom prst="rect">
            <a:avLst/>
          </a:prstGeom>
          <a:solidFill>
            <a:schemeClr val="accent1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So, please think twice before adding a new Convolutional Layer to your Model!</a:t>
            </a:r>
            <a:endParaRPr/>
          </a:p>
        </p:txBody>
      </p:sp>
      <p:pic>
        <p:nvPicPr>
          <p:cNvPr id="1502" name="Google Shape;150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33752" y="702156"/>
            <a:ext cx="977055" cy="296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15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"/>
              <a:buNone/>
            </a:pPr>
            <a:r>
              <a:rPr lang="en-US">
                <a:latin typeface="Century"/>
                <a:ea typeface="Century"/>
                <a:cs typeface="Century"/>
                <a:sym typeface="Century"/>
              </a:rPr>
              <a:t>IDEA OF OPTIMIZATION</a:t>
            </a:r>
            <a:endParaRPr/>
          </a:p>
        </p:txBody>
      </p:sp>
      <p:pic>
        <p:nvPicPr>
          <p:cNvPr descr="Convolutional Neural Network: A Step By Step Guide | by Shashikant |  Towards Data Science" id="1508" name="Google Shape;150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1" y="2500722"/>
            <a:ext cx="8565330" cy="2919998"/>
          </a:xfrm>
          <a:prstGeom prst="rect">
            <a:avLst/>
          </a:prstGeom>
          <a:noFill/>
          <a:ln>
            <a:noFill/>
          </a:ln>
        </p:spPr>
      </p:pic>
      <p:sp>
        <p:nvSpPr>
          <p:cNvPr id="1509" name="Google Shape;1509;p15"/>
          <p:cNvSpPr/>
          <p:nvPr/>
        </p:nvSpPr>
        <p:spPr>
          <a:xfrm>
            <a:off x="3953693" y="2090058"/>
            <a:ext cx="1524000" cy="3422468"/>
          </a:xfrm>
          <a:prstGeom prst="ellipse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510" name="Google Shape;1510;p15"/>
          <p:cNvSpPr/>
          <p:nvPr/>
        </p:nvSpPr>
        <p:spPr>
          <a:xfrm>
            <a:off x="7145385" y="2090058"/>
            <a:ext cx="1524000" cy="3422468"/>
          </a:xfrm>
          <a:prstGeom prst="ellipse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511" name="Google Shape;1511;p15"/>
          <p:cNvSpPr/>
          <p:nvPr/>
        </p:nvSpPr>
        <p:spPr>
          <a:xfrm>
            <a:off x="581191" y="6106510"/>
            <a:ext cx="11029615" cy="525518"/>
          </a:xfrm>
          <a:prstGeom prst="rect">
            <a:avLst/>
          </a:prstGeom>
          <a:solidFill>
            <a:schemeClr val="accent1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Identify the trainable layers in the model and reduce the number of parameters!</a:t>
            </a:r>
            <a:endParaRPr/>
          </a:p>
        </p:txBody>
      </p:sp>
      <p:pic>
        <p:nvPicPr>
          <p:cNvPr id="1512" name="Google Shape;151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33752" y="702156"/>
            <a:ext cx="977055" cy="296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16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"/>
              <a:buNone/>
            </a:pPr>
            <a:r>
              <a:rPr lang="en-US">
                <a:latin typeface="Century"/>
                <a:ea typeface="Century"/>
                <a:cs typeface="Century"/>
                <a:sym typeface="Century"/>
              </a:rPr>
              <a:t>HOW DO WE OPTIMIZE DEEP LEARNING MODELS?</a:t>
            </a:r>
            <a:endParaRPr/>
          </a:p>
        </p:txBody>
      </p:sp>
      <p:pic>
        <p:nvPicPr>
          <p:cNvPr descr="overall_lit" id="1518" name="Google Shape;151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5420" y="2048017"/>
            <a:ext cx="9808779" cy="4646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9" name="Google Shape;151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33752" y="702156"/>
            <a:ext cx="977055" cy="296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17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"/>
              <a:buNone/>
            </a:pPr>
            <a:r>
              <a:rPr lang="en-US">
                <a:latin typeface="Century"/>
                <a:ea typeface="Century"/>
                <a:cs typeface="Century"/>
                <a:sym typeface="Century"/>
              </a:rPr>
              <a:t>PARAMETER REMOVAL</a:t>
            </a:r>
            <a:endParaRPr/>
          </a:p>
        </p:txBody>
      </p:sp>
      <p:pic>
        <p:nvPicPr>
          <p:cNvPr descr="overall_lit" id="1525" name="Google Shape;1525;p17"/>
          <p:cNvPicPr preferRelativeResize="0"/>
          <p:nvPr/>
        </p:nvPicPr>
        <p:blipFill rotWithShape="1">
          <a:blip r:embed="rId3">
            <a:alphaModFix/>
          </a:blip>
          <a:srcRect b="0" l="0" r="79427" t="20841"/>
          <a:stretch/>
        </p:blipFill>
        <p:spPr>
          <a:xfrm>
            <a:off x="378372" y="2072032"/>
            <a:ext cx="2017987" cy="3678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pproximate Computing Techniques for Deep Neural Networks | SpringerLink" id="1526" name="Google Shape;1526;p17"/>
          <p:cNvPicPr preferRelativeResize="0"/>
          <p:nvPr/>
        </p:nvPicPr>
        <p:blipFill rotWithShape="1">
          <a:blip r:embed="rId4">
            <a:alphaModFix/>
          </a:blip>
          <a:srcRect b="14042" l="6702" r="66452" t="0"/>
          <a:stretch/>
        </p:blipFill>
        <p:spPr>
          <a:xfrm>
            <a:off x="4391281" y="2465038"/>
            <a:ext cx="2460151" cy="3478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pproximate Computing Techniques for Deep Neural Networks | SpringerLink" id="1527" name="Google Shape;1527;p17"/>
          <p:cNvPicPr preferRelativeResize="0"/>
          <p:nvPr/>
        </p:nvPicPr>
        <p:blipFill rotWithShape="1">
          <a:blip r:embed="rId4">
            <a:alphaModFix/>
          </a:blip>
          <a:srcRect b="14042" l="34974" r="43084" t="5188"/>
          <a:stretch/>
        </p:blipFill>
        <p:spPr>
          <a:xfrm>
            <a:off x="8548907" y="2388902"/>
            <a:ext cx="2263234" cy="3678401"/>
          </a:xfrm>
          <a:prstGeom prst="rect">
            <a:avLst/>
          </a:prstGeom>
          <a:noFill/>
          <a:ln>
            <a:noFill/>
          </a:ln>
        </p:spPr>
      </p:pic>
      <p:sp>
        <p:nvSpPr>
          <p:cNvPr id="1528" name="Google Shape;1528;p17"/>
          <p:cNvSpPr txBox="1"/>
          <p:nvPr/>
        </p:nvSpPr>
        <p:spPr>
          <a:xfrm>
            <a:off x="4819645" y="1932433"/>
            <a:ext cx="18791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entury"/>
                <a:ea typeface="Century"/>
                <a:cs typeface="Century"/>
                <a:sym typeface="Century"/>
              </a:rPr>
              <a:t>Weight Pruning</a:t>
            </a:r>
            <a:endParaRPr/>
          </a:p>
        </p:txBody>
      </p:sp>
      <p:sp>
        <p:nvSpPr>
          <p:cNvPr id="1529" name="Google Shape;1529;p17"/>
          <p:cNvSpPr txBox="1"/>
          <p:nvPr/>
        </p:nvSpPr>
        <p:spPr>
          <a:xfrm>
            <a:off x="8604069" y="1818707"/>
            <a:ext cx="210445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entury"/>
                <a:ea typeface="Century"/>
                <a:cs typeface="Century"/>
                <a:sym typeface="Century"/>
              </a:rPr>
              <a:t>Column Pruning/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entury"/>
                <a:ea typeface="Century"/>
                <a:cs typeface="Century"/>
                <a:sym typeface="Century"/>
              </a:rPr>
              <a:t>Shape Pruning</a:t>
            </a:r>
            <a:endParaRPr/>
          </a:p>
        </p:txBody>
      </p:sp>
      <p:sp>
        <p:nvSpPr>
          <p:cNvPr id="1530" name="Google Shape;1530;p17"/>
          <p:cNvSpPr/>
          <p:nvPr/>
        </p:nvSpPr>
        <p:spPr>
          <a:xfrm>
            <a:off x="581191" y="6106510"/>
            <a:ext cx="11029615" cy="525518"/>
          </a:xfrm>
          <a:prstGeom prst="rect">
            <a:avLst/>
          </a:prstGeom>
          <a:solidFill>
            <a:schemeClr val="accent1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False Pruning: Does not reduce the number of FLOPs or computations</a:t>
            </a:r>
            <a:endParaRPr/>
          </a:p>
        </p:txBody>
      </p:sp>
      <p:pic>
        <p:nvPicPr>
          <p:cNvPr id="1531" name="Google Shape;1531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33752" y="702156"/>
            <a:ext cx="977055" cy="296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18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"/>
              <a:buNone/>
            </a:pPr>
            <a:r>
              <a:rPr lang="en-US">
                <a:latin typeface="Century"/>
                <a:ea typeface="Century"/>
                <a:cs typeface="Century"/>
                <a:sym typeface="Century"/>
              </a:rPr>
              <a:t>PARAMETER REMOVAL</a:t>
            </a:r>
            <a:endParaRPr/>
          </a:p>
        </p:txBody>
      </p:sp>
      <p:pic>
        <p:nvPicPr>
          <p:cNvPr descr="overall_lit" id="1537" name="Google Shape;1537;p18"/>
          <p:cNvPicPr preferRelativeResize="0"/>
          <p:nvPr/>
        </p:nvPicPr>
        <p:blipFill rotWithShape="1">
          <a:blip r:embed="rId3">
            <a:alphaModFix/>
          </a:blip>
          <a:srcRect b="0" l="0" r="79427" t="20841"/>
          <a:stretch/>
        </p:blipFill>
        <p:spPr>
          <a:xfrm>
            <a:off x="421914" y="2072032"/>
            <a:ext cx="2017987" cy="3678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ressing deep neural nets" id="1538" name="Google Shape;153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1062" y="2584946"/>
            <a:ext cx="8415663" cy="3486802"/>
          </a:xfrm>
          <a:prstGeom prst="rect">
            <a:avLst/>
          </a:prstGeom>
          <a:noFill/>
          <a:ln>
            <a:noFill/>
          </a:ln>
        </p:spPr>
      </p:pic>
      <p:sp>
        <p:nvSpPr>
          <p:cNvPr id="1539" name="Google Shape;1539;p18"/>
          <p:cNvSpPr txBox="1"/>
          <p:nvPr/>
        </p:nvSpPr>
        <p:spPr>
          <a:xfrm>
            <a:off x="6379341" y="1932433"/>
            <a:ext cx="17475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entury"/>
                <a:ea typeface="Century"/>
                <a:cs typeface="Century"/>
                <a:sym typeface="Century"/>
              </a:rPr>
              <a:t>Layer Pruning</a:t>
            </a:r>
            <a:endParaRPr/>
          </a:p>
        </p:txBody>
      </p:sp>
      <p:sp>
        <p:nvSpPr>
          <p:cNvPr id="1540" name="Google Shape;1540;p18"/>
          <p:cNvSpPr/>
          <p:nvPr/>
        </p:nvSpPr>
        <p:spPr>
          <a:xfrm>
            <a:off x="581191" y="6106510"/>
            <a:ext cx="11029615" cy="525518"/>
          </a:xfrm>
          <a:prstGeom prst="rect">
            <a:avLst/>
          </a:prstGeom>
          <a:solidFill>
            <a:schemeClr val="accent1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How to identify which layer to prune without loss of accuracy?</a:t>
            </a:r>
            <a:endParaRPr/>
          </a:p>
        </p:txBody>
      </p:sp>
      <p:pic>
        <p:nvPicPr>
          <p:cNvPr id="1541" name="Google Shape;1541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33752" y="702156"/>
            <a:ext cx="977055" cy="296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19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"/>
              <a:buNone/>
            </a:pPr>
            <a:r>
              <a:rPr lang="en-US">
                <a:latin typeface="Century"/>
                <a:ea typeface="Century"/>
                <a:cs typeface="Century"/>
                <a:sym typeface="Century"/>
              </a:rPr>
              <a:t>PARAMETER SEARCH</a:t>
            </a:r>
            <a:endParaRPr/>
          </a:p>
        </p:txBody>
      </p:sp>
      <p:pic>
        <p:nvPicPr>
          <p:cNvPr descr="overall_lit" id="1547" name="Google Shape;1547;p19"/>
          <p:cNvPicPr preferRelativeResize="0"/>
          <p:nvPr/>
        </p:nvPicPr>
        <p:blipFill rotWithShape="1">
          <a:blip r:embed="rId3">
            <a:alphaModFix/>
          </a:blip>
          <a:srcRect b="0" l="27002" r="55209" t="23103"/>
          <a:stretch/>
        </p:blipFill>
        <p:spPr>
          <a:xfrm>
            <a:off x="399394" y="2348722"/>
            <a:ext cx="2009279" cy="41151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sing Neural Networks to Design Neural Networks: The Definitive Guide to  Understand Neural Archit… | Machine learning book, Machine learning  tutorial, Deep learning" id="1548" name="Google Shape;154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8811" y="2081590"/>
            <a:ext cx="8397976" cy="4007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9" name="Google Shape;154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33752" y="702156"/>
            <a:ext cx="977055" cy="296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"/>
              <a:buNone/>
            </a:pPr>
            <a:r>
              <a:rPr lang="en-US">
                <a:latin typeface="Century"/>
                <a:ea typeface="Century"/>
                <a:cs typeface="Century"/>
                <a:sym typeface="Century"/>
              </a:rPr>
              <a:t>WHY DEEP LEARNING?</a:t>
            </a:r>
            <a:endParaRPr/>
          </a:p>
        </p:txBody>
      </p:sp>
      <p:pic>
        <p:nvPicPr>
          <p:cNvPr descr="Image result for text understanding" id="109" name="Google Shape;10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2270" y="2665965"/>
            <a:ext cx="1811337" cy="1358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omputer vision" id="110" name="Google Shape;11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35832" y="2665965"/>
            <a:ext cx="1795463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health care" id="111" name="Google Shape;111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60032" y="2669140"/>
            <a:ext cx="19431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nance ibm" id="112" name="Google Shape;112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25932" y="4944028"/>
            <a:ext cx="1524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ecurity" id="113" name="Google Shape;113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45345" y="4944028"/>
            <a:ext cx="2057400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education" id="114" name="Google Shape;114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40945" y="4921803"/>
            <a:ext cx="2667000" cy="156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"/>
          <p:cNvSpPr txBox="1"/>
          <p:nvPr/>
        </p:nvSpPr>
        <p:spPr>
          <a:xfrm>
            <a:off x="1095732" y="2173840"/>
            <a:ext cx="22860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en-US" sz="2200" u="sng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NLU</a:t>
            </a:r>
            <a:endParaRPr/>
          </a:p>
        </p:txBody>
      </p:sp>
      <p:sp>
        <p:nvSpPr>
          <p:cNvPr id="116" name="Google Shape;116;p2"/>
          <p:cNvSpPr txBox="1"/>
          <p:nvPr/>
        </p:nvSpPr>
        <p:spPr>
          <a:xfrm>
            <a:off x="3937357" y="2173840"/>
            <a:ext cx="2792413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en-US" sz="2200" u="sng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Computer Vision</a:t>
            </a:r>
            <a:endParaRPr/>
          </a:p>
        </p:txBody>
      </p:sp>
      <p:sp>
        <p:nvSpPr>
          <p:cNvPr id="117" name="Google Shape;117;p2"/>
          <p:cNvSpPr txBox="1"/>
          <p:nvPr/>
        </p:nvSpPr>
        <p:spPr>
          <a:xfrm>
            <a:off x="7117120" y="2173840"/>
            <a:ext cx="2790825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en-US" sz="2200" u="sng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HealthCare</a:t>
            </a:r>
            <a:endParaRPr/>
          </a:p>
        </p:txBody>
      </p:sp>
      <p:sp>
        <p:nvSpPr>
          <p:cNvPr id="118" name="Google Shape;118;p2"/>
          <p:cNvSpPr txBox="1"/>
          <p:nvPr/>
        </p:nvSpPr>
        <p:spPr>
          <a:xfrm>
            <a:off x="4024670" y="4361415"/>
            <a:ext cx="2792412" cy="430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en-US" sz="2200" u="sng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Security</a:t>
            </a:r>
            <a:endParaRPr/>
          </a:p>
        </p:txBody>
      </p:sp>
      <p:sp>
        <p:nvSpPr>
          <p:cNvPr id="119" name="Google Shape;119;p2"/>
          <p:cNvSpPr txBox="1"/>
          <p:nvPr/>
        </p:nvSpPr>
        <p:spPr>
          <a:xfrm>
            <a:off x="7240945" y="4361415"/>
            <a:ext cx="2792412" cy="430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en-US" sz="2200" u="sng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Education</a:t>
            </a:r>
            <a:endParaRPr/>
          </a:p>
        </p:txBody>
      </p:sp>
      <p:sp>
        <p:nvSpPr>
          <p:cNvPr id="120" name="Google Shape;120;p2"/>
          <p:cNvSpPr txBox="1"/>
          <p:nvPr/>
        </p:nvSpPr>
        <p:spPr>
          <a:xfrm>
            <a:off x="759182" y="4361415"/>
            <a:ext cx="2790825" cy="430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en-US" sz="2200" u="sng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Finance</a:t>
            </a:r>
            <a:endParaRPr/>
          </a:p>
        </p:txBody>
      </p:sp>
      <p:pic>
        <p:nvPicPr>
          <p:cNvPr id="121" name="Google Shape;121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633752" y="702156"/>
            <a:ext cx="977055" cy="296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20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"/>
              <a:buNone/>
            </a:pPr>
            <a:r>
              <a:rPr lang="en-US">
                <a:latin typeface="Century"/>
                <a:ea typeface="Century"/>
                <a:cs typeface="Century"/>
                <a:sym typeface="Century"/>
              </a:rPr>
              <a:t>PARAMETER SEARCH</a:t>
            </a:r>
            <a:endParaRPr/>
          </a:p>
        </p:txBody>
      </p:sp>
      <p:pic>
        <p:nvPicPr>
          <p:cNvPr descr="overall_lit" id="1555" name="Google Shape;1555;p20"/>
          <p:cNvPicPr preferRelativeResize="0"/>
          <p:nvPr/>
        </p:nvPicPr>
        <p:blipFill rotWithShape="1">
          <a:blip r:embed="rId3">
            <a:alphaModFix/>
          </a:blip>
          <a:srcRect b="0" l="27002" r="55209" t="23103"/>
          <a:stretch/>
        </p:blipFill>
        <p:spPr>
          <a:xfrm>
            <a:off x="399394" y="2348722"/>
            <a:ext cx="2009279" cy="41151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eff Dean's slide showing that neural architecture search can try 20  different models to find the most … | Deep learning, Digital  transformation, Place card holders" id="1556" name="Google Shape;1556;p20"/>
          <p:cNvPicPr preferRelativeResize="0"/>
          <p:nvPr/>
        </p:nvPicPr>
        <p:blipFill rotWithShape="1">
          <a:blip r:embed="rId4">
            <a:alphaModFix/>
          </a:blip>
          <a:srcRect b="19416" l="5457" r="6924" t="12325"/>
          <a:stretch/>
        </p:blipFill>
        <p:spPr>
          <a:xfrm>
            <a:off x="3500846" y="2348721"/>
            <a:ext cx="7167154" cy="3130583"/>
          </a:xfrm>
          <a:prstGeom prst="rect">
            <a:avLst/>
          </a:prstGeom>
          <a:noFill/>
          <a:ln>
            <a:noFill/>
          </a:ln>
        </p:spPr>
      </p:pic>
      <p:sp>
        <p:nvSpPr>
          <p:cNvPr id="1557" name="Google Shape;1557;p20"/>
          <p:cNvSpPr/>
          <p:nvPr/>
        </p:nvSpPr>
        <p:spPr>
          <a:xfrm>
            <a:off x="581191" y="6106510"/>
            <a:ext cx="11029615" cy="525518"/>
          </a:xfrm>
          <a:prstGeom prst="rect">
            <a:avLst/>
          </a:prstGeom>
          <a:solidFill>
            <a:schemeClr val="accent1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Too Costly: Every sampled new architecture have to be trained!</a:t>
            </a:r>
            <a:endParaRPr/>
          </a:p>
        </p:txBody>
      </p:sp>
      <p:pic>
        <p:nvPicPr>
          <p:cNvPr id="1558" name="Google Shape;1558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33752" y="702156"/>
            <a:ext cx="977055" cy="296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21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"/>
              <a:buNone/>
            </a:pPr>
            <a:r>
              <a:rPr lang="en-US">
                <a:latin typeface="Century"/>
                <a:ea typeface="Century"/>
                <a:cs typeface="Century"/>
                <a:sym typeface="Century"/>
              </a:rPr>
              <a:t>PARAMETER DECOMPOSITION</a:t>
            </a:r>
            <a:endParaRPr/>
          </a:p>
        </p:txBody>
      </p:sp>
      <p:pic>
        <p:nvPicPr>
          <p:cNvPr descr="overall_lit" id="1564" name="Google Shape;1564;p21"/>
          <p:cNvPicPr preferRelativeResize="0"/>
          <p:nvPr/>
        </p:nvPicPr>
        <p:blipFill rotWithShape="1">
          <a:blip r:embed="rId3">
            <a:alphaModFix/>
          </a:blip>
          <a:srcRect b="11598" l="51862" r="29708" t="23103"/>
          <a:stretch/>
        </p:blipFill>
        <p:spPr>
          <a:xfrm>
            <a:off x="338134" y="2030298"/>
            <a:ext cx="217915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elerating Training using Tensor Decomposition – arXiv Vanity" id="1565" name="Google Shape;1565;p21"/>
          <p:cNvPicPr preferRelativeResize="0"/>
          <p:nvPr/>
        </p:nvPicPr>
        <p:blipFill rotWithShape="1">
          <a:blip r:embed="rId4">
            <a:alphaModFix/>
          </a:blip>
          <a:srcRect b="42069" l="13551" r="-1" t="8582"/>
          <a:stretch/>
        </p:blipFill>
        <p:spPr>
          <a:xfrm>
            <a:off x="3657901" y="2438400"/>
            <a:ext cx="7326968" cy="2703645"/>
          </a:xfrm>
          <a:prstGeom prst="rect">
            <a:avLst/>
          </a:prstGeom>
          <a:noFill/>
          <a:ln>
            <a:noFill/>
          </a:ln>
        </p:spPr>
      </p:pic>
      <p:sp>
        <p:nvSpPr>
          <p:cNvPr id="1566" name="Google Shape;1566;p21"/>
          <p:cNvSpPr/>
          <p:nvPr/>
        </p:nvSpPr>
        <p:spPr>
          <a:xfrm>
            <a:off x="581191" y="6106510"/>
            <a:ext cx="11029615" cy="525518"/>
          </a:xfrm>
          <a:prstGeom prst="rect">
            <a:avLst/>
          </a:prstGeom>
          <a:solidFill>
            <a:schemeClr val="accent1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How to find the low-rank approximation of “U” and “V” ?</a:t>
            </a:r>
            <a:endParaRPr/>
          </a:p>
        </p:txBody>
      </p:sp>
      <p:pic>
        <p:nvPicPr>
          <p:cNvPr id="1567" name="Google Shape;1567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33752" y="702156"/>
            <a:ext cx="977055" cy="296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22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"/>
              <a:buNone/>
            </a:pPr>
            <a:r>
              <a:rPr lang="en-US">
                <a:latin typeface="Century"/>
                <a:ea typeface="Century"/>
                <a:cs typeface="Century"/>
                <a:sym typeface="Century"/>
              </a:rPr>
              <a:t>PARAMETER DECOMPOSITION</a:t>
            </a:r>
            <a:endParaRPr/>
          </a:p>
        </p:txBody>
      </p:sp>
      <p:pic>
        <p:nvPicPr>
          <p:cNvPr descr="overall_lit" id="1573" name="Google Shape;1573;p22"/>
          <p:cNvPicPr preferRelativeResize="0"/>
          <p:nvPr/>
        </p:nvPicPr>
        <p:blipFill rotWithShape="1">
          <a:blip r:embed="rId3">
            <a:alphaModFix/>
          </a:blip>
          <a:srcRect b="11598" l="51862" r="29708" t="23103"/>
          <a:stretch/>
        </p:blipFill>
        <p:spPr>
          <a:xfrm>
            <a:off x="294591" y="1995464"/>
            <a:ext cx="217915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nsor Decomposition in Python. This repository gives a quick tutorial… |  by Mohammad Bashiri | Medium" id="1574" name="Google Shape;157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57303" y="3159156"/>
            <a:ext cx="7927566" cy="1646415"/>
          </a:xfrm>
          <a:prstGeom prst="rect">
            <a:avLst/>
          </a:prstGeom>
          <a:noFill/>
          <a:ln>
            <a:noFill/>
          </a:ln>
        </p:spPr>
      </p:pic>
      <p:sp>
        <p:nvSpPr>
          <p:cNvPr id="1575" name="Google Shape;1575;p22"/>
          <p:cNvSpPr/>
          <p:nvPr/>
        </p:nvSpPr>
        <p:spPr>
          <a:xfrm>
            <a:off x="581191" y="6106510"/>
            <a:ext cx="11029615" cy="525518"/>
          </a:xfrm>
          <a:prstGeom prst="rect">
            <a:avLst/>
          </a:prstGeom>
          <a:solidFill>
            <a:schemeClr val="accent1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How to find the low-rank approximation n-dimensional tensors?</a:t>
            </a:r>
            <a:endParaRPr/>
          </a:p>
        </p:txBody>
      </p:sp>
      <p:pic>
        <p:nvPicPr>
          <p:cNvPr id="1576" name="Google Shape;1576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33752" y="702156"/>
            <a:ext cx="977055" cy="296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23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"/>
              <a:buNone/>
            </a:pPr>
            <a:r>
              <a:rPr lang="en-US">
                <a:latin typeface="Century"/>
                <a:ea typeface="Century"/>
                <a:cs typeface="Century"/>
                <a:sym typeface="Century"/>
              </a:rPr>
              <a:t>PARAMETER QUANTIZATION</a:t>
            </a:r>
            <a:endParaRPr/>
          </a:p>
        </p:txBody>
      </p:sp>
      <p:pic>
        <p:nvPicPr>
          <p:cNvPr descr="overall_lit" id="1582" name="Google Shape;1582;p23"/>
          <p:cNvPicPr preferRelativeResize="0"/>
          <p:nvPr/>
        </p:nvPicPr>
        <p:blipFill rotWithShape="1">
          <a:blip r:embed="rId3">
            <a:alphaModFix/>
          </a:blip>
          <a:srcRect b="0" l="80401" r="0" t="23082"/>
          <a:stretch/>
        </p:blipFill>
        <p:spPr>
          <a:xfrm>
            <a:off x="513806" y="2281646"/>
            <a:ext cx="1922416" cy="35742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gh performance inference with TensorRT Integration — The TensorFlow Blog" id="1583" name="Google Shape;158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57302" y="2374991"/>
            <a:ext cx="6715793" cy="3137535"/>
          </a:xfrm>
          <a:prstGeom prst="rect">
            <a:avLst/>
          </a:prstGeom>
          <a:noFill/>
          <a:ln>
            <a:noFill/>
          </a:ln>
        </p:spPr>
      </p:pic>
      <p:sp>
        <p:nvSpPr>
          <p:cNvPr id="1584" name="Google Shape;1584;p23"/>
          <p:cNvSpPr/>
          <p:nvPr/>
        </p:nvSpPr>
        <p:spPr>
          <a:xfrm>
            <a:off x="581191" y="6106510"/>
            <a:ext cx="11029615" cy="525518"/>
          </a:xfrm>
          <a:prstGeom prst="rect">
            <a:avLst/>
          </a:prstGeom>
          <a:solidFill>
            <a:schemeClr val="accent1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Will INT8 reduce the accuracy? Will all the hardware support INT8 multiplication?</a:t>
            </a:r>
            <a:endParaRPr/>
          </a:p>
        </p:txBody>
      </p:sp>
      <p:sp>
        <p:nvSpPr>
          <p:cNvPr id="1585" name="Google Shape;1585;p23"/>
          <p:cNvSpPr/>
          <p:nvPr/>
        </p:nvSpPr>
        <p:spPr>
          <a:xfrm rot="-5400000">
            <a:off x="3692434" y="2612572"/>
            <a:ext cx="461554" cy="914400"/>
          </a:xfrm>
          <a:prstGeom prst="ellipse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586" name="Google Shape;1586;p23"/>
          <p:cNvSpPr/>
          <p:nvPr/>
        </p:nvSpPr>
        <p:spPr>
          <a:xfrm rot="-5400000">
            <a:off x="3692434" y="3877190"/>
            <a:ext cx="461554" cy="914400"/>
          </a:xfrm>
          <a:prstGeom prst="ellipse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587" name="Google Shape;1587;p23"/>
          <p:cNvSpPr/>
          <p:nvPr/>
        </p:nvSpPr>
        <p:spPr>
          <a:xfrm rot="-8454878">
            <a:off x="3291960" y="2585011"/>
            <a:ext cx="1549883" cy="1908125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2857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pic>
        <p:nvPicPr>
          <p:cNvPr id="1588" name="Google Shape;1588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33752" y="702156"/>
            <a:ext cx="977055" cy="296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24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"/>
              <a:buNone/>
            </a:pPr>
            <a:r>
              <a:rPr lang="en-US">
                <a:latin typeface="Century"/>
                <a:ea typeface="Century"/>
                <a:cs typeface="Century"/>
                <a:sym typeface="Century"/>
              </a:rPr>
              <a:t>PARAMETER QUANTIZATION</a:t>
            </a:r>
            <a:endParaRPr/>
          </a:p>
        </p:txBody>
      </p:sp>
      <p:pic>
        <p:nvPicPr>
          <p:cNvPr descr="overall_lit" id="1594" name="Google Shape;1594;p24"/>
          <p:cNvPicPr preferRelativeResize="0"/>
          <p:nvPr/>
        </p:nvPicPr>
        <p:blipFill rotWithShape="1">
          <a:blip r:embed="rId3">
            <a:alphaModFix/>
          </a:blip>
          <a:srcRect b="0" l="80401" r="0" t="22856"/>
          <a:stretch/>
        </p:blipFill>
        <p:spPr>
          <a:xfrm>
            <a:off x="711565" y="2106599"/>
            <a:ext cx="1922416" cy="35847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ep Learning Model Compression for Image Analysis: Methods and  Architectures | by Arthur Ouaknine | Zyl Story | Medium" id="1595" name="Google Shape;159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4285" y="1854066"/>
            <a:ext cx="5512526" cy="3723239"/>
          </a:xfrm>
          <a:prstGeom prst="rect">
            <a:avLst/>
          </a:prstGeom>
          <a:noFill/>
          <a:ln>
            <a:noFill/>
          </a:ln>
        </p:spPr>
      </p:pic>
      <p:sp>
        <p:nvSpPr>
          <p:cNvPr id="1596" name="Google Shape;1596;p24"/>
          <p:cNvSpPr/>
          <p:nvPr/>
        </p:nvSpPr>
        <p:spPr>
          <a:xfrm>
            <a:off x="581191" y="6106510"/>
            <a:ext cx="11029615" cy="525518"/>
          </a:xfrm>
          <a:prstGeom prst="rect">
            <a:avLst/>
          </a:prstGeom>
          <a:solidFill>
            <a:schemeClr val="accent1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Reduce 32bits to 2bits encoding, without loss of accuracy?</a:t>
            </a:r>
            <a:endParaRPr/>
          </a:p>
        </p:txBody>
      </p:sp>
      <p:pic>
        <p:nvPicPr>
          <p:cNvPr id="1597" name="Google Shape;1597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33752" y="702156"/>
            <a:ext cx="977055" cy="296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3" name="Google Shape;160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5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4" name="Google Shape;1604;p25"/>
          <p:cNvGrpSpPr/>
          <p:nvPr/>
        </p:nvGrpSpPr>
        <p:grpSpPr>
          <a:xfrm>
            <a:off x="1333716" y="887767"/>
            <a:ext cx="9524566" cy="4574141"/>
            <a:chOff x="887884" y="505416"/>
            <a:chExt cx="9012946" cy="4505999"/>
          </a:xfrm>
        </p:grpSpPr>
        <p:pic>
          <p:nvPicPr>
            <p:cNvPr id="1605" name="Google Shape;1605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87884" y="505416"/>
              <a:ext cx="9012946" cy="4505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6" name="Google Shape;1606;p25"/>
            <p:cNvSpPr/>
            <p:nvPr/>
          </p:nvSpPr>
          <p:spPr>
            <a:xfrm>
              <a:off x="5925111" y="3372891"/>
              <a:ext cx="1958259" cy="213419"/>
            </a:xfrm>
            <a:prstGeom prst="rect">
              <a:avLst/>
            </a:prstGeom>
            <a:solidFill>
              <a:srgbClr val="2E6CA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607" name="Google Shape;1607;p25"/>
            <p:cNvSpPr/>
            <p:nvPr/>
          </p:nvSpPr>
          <p:spPr>
            <a:xfrm>
              <a:off x="3382392" y="3403211"/>
              <a:ext cx="1894464" cy="213419"/>
            </a:xfrm>
            <a:prstGeom prst="rect">
              <a:avLst/>
            </a:prstGeom>
            <a:solidFill>
              <a:srgbClr val="2E6CA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608" name="Google Shape;1608;p25"/>
          <p:cNvSpPr txBox="1"/>
          <p:nvPr/>
        </p:nvSpPr>
        <p:spPr>
          <a:xfrm>
            <a:off x="4660205" y="6227942"/>
            <a:ext cx="2623246" cy="4682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09" name="Google Shape;1609;p25"/>
          <p:cNvSpPr txBox="1"/>
          <p:nvPr/>
        </p:nvSpPr>
        <p:spPr>
          <a:xfrm>
            <a:off x="1057921" y="4160028"/>
            <a:ext cx="10076155" cy="1301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AI for everyday life.</a:t>
            </a:r>
            <a:endParaRPr/>
          </a:p>
        </p:txBody>
      </p:sp>
      <p:sp>
        <p:nvSpPr>
          <p:cNvPr id="1610" name="Google Shape;1610;p25"/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11" name="Google Shape;1611;p25"/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612" name="Google Shape;1612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89330" y="5403360"/>
            <a:ext cx="1161481" cy="1301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26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"/>
              <a:buNone/>
            </a:pPr>
            <a:r>
              <a:rPr lang="en-US">
                <a:latin typeface="Century"/>
                <a:ea typeface="Century"/>
                <a:cs typeface="Century"/>
                <a:sym typeface="Century"/>
              </a:rPr>
              <a:t>DEEPLITE: WHAT WE DO?</a:t>
            </a:r>
            <a:endParaRPr/>
          </a:p>
        </p:txBody>
      </p:sp>
      <p:sp>
        <p:nvSpPr>
          <p:cNvPr id="1618" name="Google Shape;1618;p26"/>
          <p:cNvSpPr txBox="1"/>
          <p:nvPr/>
        </p:nvSpPr>
        <p:spPr>
          <a:xfrm>
            <a:off x="455707" y="2194928"/>
            <a:ext cx="11280586" cy="13842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We use AI to make other AI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smaller, faster and more energy efficient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in the cloud and at the edge</a:t>
            </a:r>
            <a:endParaRPr/>
          </a:p>
        </p:txBody>
      </p:sp>
      <p:grpSp>
        <p:nvGrpSpPr>
          <p:cNvPr id="1619" name="Google Shape;1619;p26"/>
          <p:cNvGrpSpPr/>
          <p:nvPr/>
        </p:nvGrpSpPr>
        <p:grpSpPr>
          <a:xfrm>
            <a:off x="9833844" y="4271375"/>
            <a:ext cx="1902449" cy="1756038"/>
            <a:chOff x="9264948" y="4271375"/>
            <a:chExt cx="1902449" cy="1756038"/>
          </a:xfrm>
        </p:grpSpPr>
        <p:sp>
          <p:nvSpPr>
            <p:cNvPr id="1620" name="Google Shape;1620;p26"/>
            <p:cNvSpPr/>
            <p:nvPr/>
          </p:nvSpPr>
          <p:spPr>
            <a:xfrm>
              <a:off x="9264948" y="5381082"/>
              <a:ext cx="1902449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Century"/>
                  <a:ea typeface="Century"/>
                  <a:cs typeface="Century"/>
                  <a:sym typeface="Century"/>
                </a:rPr>
                <a:t>Drones, IoT &amp; Security</a:t>
              </a:r>
              <a:endParaRPr/>
            </a:p>
          </p:txBody>
        </p:sp>
        <p:pic>
          <p:nvPicPr>
            <p:cNvPr descr="A picture containing plane, outdoor, grass, sunset&#10;&#10;Description automatically generated" id="1621" name="Google Shape;1621;p26"/>
            <p:cNvPicPr preferRelativeResize="0"/>
            <p:nvPr/>
          </p:nvPicPr>
          <p:blipFill rotWithShape="1">
            <a:blip r:embed="rId3">
              <a:alphaModFix/>
            </a:blip>
            <a:srcRect b="12551" l="1" r="1999" t="0"/>
            <a:stretch/>
          </p:blipFill>
          <p:spPr>
            <a:xfrm>
              <a:off x="9345452" y="4271375"/>
              <a:ext cx="1741440" cy="1036572"/>
            </a:xfrm>
            <a:prstGeom prst="rect">
              <a:avLst/>
            </a:prstGeom>
            <a:noFill/>
            <a:ln>
              <a:noFill/>
            </a:ln>
            <a:effectLst>
              <a:outerShdw blurRad="190500" rotWithShape="0" algn="tl">
                <a:srgbClr val="000000">
                  <a:alpha val="69803"/>
                </a:srgbClr>
              </a:outerShdw>
            </a:effectLst>
          </p:spPr>
        </p:pic>
      </p:grpSp>
      <p:grpSp>
        <p:nvGrpSpPr>
          <p:cNvPr id="1622" name="Google Shape;1622;p26"/>
          <p:cNvGrpSpPr/>
          <p:nvPr/>
        </p:nvGrpSpPr>
        <p:grpSpPr>
          <a:xfrm>
            <a:off x="7170267" y="4271374"/>
            <a:ext cx="2403341" cy="2033038"/>
            <a:chOff x="6249859" y="4271374"/>
            <a:chExt cx="2403341" cy="2033038"/>
          </a:xfrm>
        </p:grpSpPr>
        <p:sp>
          <p:nvSpPr>
            <p:cNvPr id="1623" name="Google Shape;1623;p26"/>
            <p:cNvSpPr/>
            <p:nvPr/>
          </p:nvSpPr>
          <p:spPr>
            <a:xfrm>
              <a:off x="6249859" y="5381082"/>
              <a:ext cx="2403341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Century"/>
                  <a:ea typeface="Century"/>
                  <a:cs typeface="Century"/>
                  <a:sym typeface="Century"/>
                </a:rPr>
                <a:t>Robotics &amp; Industrial Automation</a:t>
              </a:r>
              <a:endParaRPr/>
            </a:p>
          </p:txBody>
        </p:sp>
        <p:pic>
          <p:nvPicPr>
            <p:cNvPr descr="A picture containing object, man, riding, white&#10;&#10;Description automatically generated" id="1624" name="Google Shape;1624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580810" y="4271374"/>
              <a:ext cx="1741439" cy="1036571"/>
            </a:xfrm>
            <a:prstGeom prst="rect">
              <a:avLst/>
            </a:prstGeom>
            <a:noFill/>
            <a:ln>
              <a:noFill/>
            </a:ln>
            <a:effectLst>
              <a:outerShdw blurRad="190500" rotWithShape="0" algn="tl">
                <a:srgbClr val="000000">
                  <a:alpha val="69803"/>
                </a:srgbClr>
              </a:outerShdw>
            </a:effectLst>
          </p:spPr>
        </p:pic>
      </p:grpSp>
      <p:grpSp>
        <p:nvGrpSpPr>
          <p:cNvPr id="1625" name="Google Shape;1625;p26"/>
          <p:cNvGrpSpPr/>
          <p:nvPr/>
        </p:nvGrpSpPr>
        <p:grpSpPr>
          <a:xfrm>
            <a:off x="2235282" y="4271374"/>
            <a:ext cx="2620790" cy="1756039"/>
            <a:chOff x="719021" y="4271374"/>
            <a:chExt cx="2620790" cy="1756039"/>
          </a:xfrm>
        </p:grpSpPr>
        <p:sp>
          <p:nvSpPr>
            <p:cNvPr id="1626" name="Google Shape;1626;p26"/>
            <p:cNvSpPr/>
            <p:nvPr/>
          </p:nvSpPr>
          <p:spPr>
            <a:xfrm>
              <a:off x="719021" y="5381082"/>
              <a:ext cx="2620790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Century"/>
                  <a:ea typeface="Century"/>
                  <a:cs typeface="Century"/>
                  <a:sym typeface="Century"/>
                </a:rPr>
                <a:t>Connected &amp; Autonomous Vehicles </a:t>
              </a:r>
              <a:endParaRPr/>
            </a:p>
          </p:txBody>
        </p:sp>
        <p:pic>
          <p:nvPicPr>
            <p:cNvPr descr="Related image" id="1627" name="Google Shape;1627;p26"/>
            <p:cNvPicPr preferRelativeResize="0"/>
            <p:nvPr/>
          </p:nvPicPr>
          <p:blipFill rotWithShape="1">
            <a:blip r:embed="rId5">
              <a:alphaModFix/>
            </a:blip>
            <a:srcRect b="4211" l="0" r="0" t="0"/>
            <a:stretch/>
          </p:blipFill>
          <p:spPr>
            <a:xfrm>
              <a:off x="1158696" y="4271374"/>
              <a:ext cx="1741440" cy="1036571"/>
            </a:xfrm>
            <a:prstGeom prst="rect">
              <a:avLst/>
            </a:prstGeom>
            <a:noFill/>
            <a:ln>
              <a:noFill/>
            </a:ln>
            <a:effectLst>
              <a:outerShdw blurRad="190500" rotWithShape="0" algn="tl">
                <a:srgbClr val="000000">
                  <a:alpha val="69803"/>
                </a:srgbClr>
              </a:outerShdw>
            </a:effectLst>
          </p:spPr>
        </p:pic>
      </p:grpSp>
      <p:grpSp>
        <p:nvGrpSpPr>
          <p:cNvPr id="1628" name="Google Shape;1628;p26"/>
          <p:cNvGrpSpPr/>
          <p:nvPr/>
        </p:nvGrpSpPr>
        <p:grpSpPr>
          <a:xfrm>
            <a:off x="4894208" y="4271375"/>
            <a:ext cx="2116801" cy="1756038"/>
            <a:chOff x="3682073" y="4271375"/>
            <a:chExt cx="2116801" cy="1756038"/>
          </a:xfrm>
        </p:grpSpPr>
        <p:sp>
          <p:nvSpPr>
            <p:cNvPr id="1629" name="Google Shape;1629;p26"/>
            <p:cNvSpPr/>
            <p:nvPr/>
          </p:nvSpPr>
          <p:spPr>
            <a:xfrm>
              <a:off x="3682073" y="5381082"/>
              <a:ext cx="2116801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Century"/>
                  <a:ea typeface="Century"/>
                  <a:cs typeface="Century"/>
                  <a:sym typeface="Century"/>
                </a:rPr>
                <a:t>Life-critical Medical Devices</a:t>
              </a:r>
              <a:endParaRPr/>
            </a:p>
          </p:txBody>
        </p:sp>
        <p:pic>
          <p:nvPicPr>
            <p:cNvPr descr="A person sitting in a room&#10;&#10;Description automatically generated" id="1630" name="Google Shape;1630;p26"/>
            <p:cNvPicPr preferRelativeResize="0"/>
            <p:nvPr/>
          </p:nvPicPr>
          <p:blipFill rotWithShape="1">
            <a:blip r:embed="rId6">
              <a:alphaModFix/>
            </a:blip>
            <a:srcRect b="0" l="0" r="0" t="10714"/>
            <a:stretch/>
          </p:blipFill>
          <p:spPr>
            <a:xfrm>
              <a:off x="3869753" y="4271375"/>
              <a:ext cx="1741440" cy="1036572"/>
            </a:xfrm>
            <a:prstGeom prst="rect">
              <a:avLst/>
            </a:prstGeom>
            <a:noFill/>
            <a:ln>
              <a:noFill/>
            </a:ln>
            <a:effectLst>
              <a:outerShdw blurRad="190500" rotWithShape="0" algn="tl">
                <a:srgbClr val="000000">
                  <a:alpha val="69803"/>
                </a:srgbClr>
              </a:outerShdw>
            </a:effectLst>
          </p:spPr>
        </p:pic>
      </p:grpSp>
      <p:grpSp>
        <p:nvGrpSpPr>
          <p:cNvPr id="1631" name="Google Shape;1631;p26"/>
          <p:cNvGrpSpPr/>
          <p:nvPr/>
        </p:nvGrpSpPr>
        <p:grpSpPr>
          <a:xfrm>
            <a:off x="455707" y="4271374"/>
            <a:ext cx="1741439" cy="1786073"/>
            <a:chOff x="375778" y="4271374"/>
            <a:chExt cx="1741439" cy="1786073"/>
          </a:xfrm>
        </p:grpSpPr>
        <p:pic>
          <p:nvPicPr>
            <p:cNvPr id="1632" name="Google Shape;1632;p2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75778" y="4271374"/>
              <a:ext cx="1741439" cy="1036572"/>
            </a:xfrm>
            <a:prstGeom prst="rect">
              <a:avLst/>
            </a:prstGeom>
            <a:noFill/>
            <a:ln>
              <a:noFill/>
            </a:ln>
            <a:effectLst>
              <a:outerShdw blurRad="190500" rotWithShape="0" algn="ctr" dir="5400000" dist="50800">
                <a:srgbClr val="000000">
                  <a:alpha val="69803"/>
                </a:srgbClr>
              </a:outerShdw>
            </a:effectLst>
          </p:spPr>
        </p:pic>
        <p:sp>
          <p:nvSpPr>
            <p:cNvPr id="1633" name="Google Shape;1633;p26"/>
            <p:cNvSpPr/>
            <p:nvPr/>
          </p:nvSpPr>
          <p:spPr>
            <a:xfrm>
              <a:off x="493110" y="5411116"/>
              <a:ext cx="1506777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Century"/>
                  <a:ea typeface="Century"/>
                  <a:cs typeface="Century"/>
                  <a:sym typeface="Century"/>
                </a:rPr>
                <a:t>Cloud-based Inference</a:t>
              </a:r>
              <a:endParaRPr/>
            </a:p>
          </p:txBody>
        </p:sp>
      </p:grpSp>
      <p:pic>
        <p:nvPicPr>
          <p:cNvPr id="1634" name="Google Shape;1634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633752" y="702156"/>
            <a:ext cx="977055" cy="296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7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"/>
              <a:buNone/>
            </a:pPr>
            <a:r>
              <a:rPr lang="en-US">
                <a:latin typeface="Century"/>
                <a:ea typeface="Century"/>
                <a:cs typeface="Century"/>
                <a:sym typeface="Century"/>
              </a:rPr>
              <a:t>DEEPLITE: ADD OPTIMIZATION TO CURRENT PIPELINES</a:t>
            </a:r>
            <a:endParaRPr/>
          </a:p>
        </p:txBody>
      </p:sp>
      <p:grpSp>
        <p:nvGrpSpPr>
          <p:cNvPr id="1640" name="Google Shape;1640;p27"/>
          <p:cNvGrpSpPr/>
          <p:nvPr/>
        </p:nvGrpSpPr>
        <p:grpSpPr>
          <a:xfrm>
            <a:off x="10217606" y="3323022"/>
            <a:ext cx="1393202" cy="2240467"/>
            <a:chOff x="9992961" y="2780144"/>
            <a:chExt cx="1393202" cy="2240467"/>
          </a:xfrm>
        </p:grpSpPr>
        <p:sp>
          <p:nvSpPr>
            <p:cNvPr id="1641" name="Google Shape;1641;p27"/>
            <p:cNvSpPr/>
            <p:nvPr/>
          </p:nvSpPr>
          <p:spPr>
            <a:xfrm>
              <a:off x="9992961" y="2780144"/>
              <a:ext cx="1393202" cy="2240467"/>
            </a:xfrm>
            <a:prstGeom prst="roundRect">
              <a:avLst>
                <a:gd fmla="val 6412" name="adj"/>
              </a:avLst>
            </a:prstGeom>
            <a:solidFill>
              <a:srgbClr val="83A4DE"/>
            </a:solidFill>
            <a:ln>
              <a:noFill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Century"/>
                  <a:ea typeface="Century"/>
                  <a:cs typeface="Century"/>
                  <a:sym typeface="Century"/>
                </a:rPr>
                <a:t>PROD</a:t>
              </a:r>
              <a:endParaRPr/>
            </a:p>
          </p:txBody>
        </p:sp>
        <p:grpSp>
          <p:nvGrpSpPr>
            <p:cNvPr id="1642" name="Google Shape;1642;p27"/>
            <p:cNvGrpSpPr/>
            <p:nvPr/>
          </p:nvGrpSpPr>
          <p:grpSpPr>
            <a:xfrm>
              <a:off x="10173731" y="2875184"/>
              <a:ext cx="1031662" cy="695384"/>
              <a:chOff x="10173731" y="2718165"/>
              <a:chExt cx="1031662" cy="695384"/>
            </a:xfrm>
          </p:grpSpPr>
          <p:sp>
            <p:nvSpPr>
              <p:cNvPr id="1643" name="Google Shape;1643;p27"/>
              <p:cNvSpPr/>
              <p:nvPr/>
            </p:nvSpPr>
            <p:spPr>
              <a:xfrm>
                <a:off x="10173731" y="2753014"/>
                <a:ext cx="1031662" cy="660535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>
                <a:noFill/>
              </a:ln>
              <a:effectLst>
                <a:outerShdw blurRad="38100" rotWithShape="0" dir="5400000" dist="25400">
                  <a:srgbClr val="000000">
                    <a:alpha val="54901"/>
                  </a:srgbClr>
                </a:outerShdw>
              </a:effectLst>
            </p:spPr>
            <p:txBody>
              <a:bodyPr anchorCtr="0" anchor="b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Century"/>
                    <a:ea typeface="Century"/>
                    <a:cs typeface="Century"/>
                    <a:sym typeface="Century"/>
                  </a:rPr>
                  <a:t>Cloud</a:t>
                </a:r>
                <a:endParaRPr/>
              </a:p>
            </p:txBody>
          </p:sp>
          <p:pic>
            <p:nvPicPr>
              <p:cNvPr descr="Cloud" id="1644" name="Google Shape;1644;p2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451937" y="2718165"/>
                <a:ext cx="496114" cy="49611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45" name="Google Shape;1645;p27"/>
            <p:cNvGrpSpPr/>
            <p:nvPr/>
          </p:nvGrpSpPr>
          <p:grpSpPr>
            <a:xfrm>
              <a:off x="10154467" y="3655463"/>
              <a:ext cx="1070191" cy="1030938"/>
              <a:chOff x="10154467" y="3558947"/>
              <a:chExt cx="1070191" cy="1200329"/>
            </a:xfrm>
          </p:grpSpPr>
          <p:sp>
            <p:nvSpPr>
              <p:cNvPr id="1646" name="Google Shape;1646;p27"/>
              <p:cNvSpPr/>
              <p:nvPr/>
            </p:nvSpPr>
            <p:spPr>
              <a:xfrm>
                <a:off x="10154467" y="3558947"/>
                <a:ext cx="1070191" cy="1200329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>
                <a:noFill/>
              </a:ln>
              <a:effectLst>
                <a:outerShdw blurRad="38100" rotWithShape="0" dir="5400000" dist="25400">
                  <a:srgbClr val="000000">
                    <a:alpha val="54901"/>
                  </a:srgbClr>
                </a:outerShdw>
              </a:effectLst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Century"/>
                    <a:ea typeface="Century"/>
                    <a:cs typeface="Century"/>
                    <a:sym typeface="Century"/>
                  </a:rPr>
                  <a:t>Edge</a:t>
                </a:r>
                <a:endParaRPr/>
              </a:p>
            </p:txBody>
          </p:sp>
          <p:grpSp>
            <p:nvGrpSpPr>
              <p:cNvPr id="1647" name="Google Shape;1647;p27"/>
              <p:cNvGrpSpPr/>
              <p:nvPr/>
            </p:nvGrpSpPr>
            <p:grpSpPr>
              <a:xfrm>
                <a:off x="10214557" y="4068730"/>
                <a:ext cx="950010" cy="587528"/>
                <a:chOff x="8692817" y="5458938"/>
                <a:chExt cx="1350692" cy="835328"/>
              </a:xfrm>
            </p:grpSpPr>
            <p:pic>
              <p:nvPicPr>
                <p:cNvPr id="1648" name="Google Shape;1648;p27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9734992" y="5691209"/>
                  <a:ext cx="308517" cy="31857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649" name="Google Shape;1649;p27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20533" l="0" r="0" t="14998"/>
                <a:stretch/>
              </p:blipFill>
              <p:spPr>
                <a:xfrm>
                  <a:off x="8692817" y="5458938"/>
                  <a:ext cx="490386" cy="31857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650" name="Google Shape;1650;p27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10290" l="0" r="0" t="17046"/>
                <a:stretch/>
              </p:blipFill>
              <p:spPr>
                <a:xfrm>
                  <a:off x="9248015" y="5903451"/>
                  <a:ext cx="533752" cy="3908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651" name="Google Shape;1651;p27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24571" l="15063" r="11478" t="19880"/>
                <a:stretch/>
              </p:blipFill>
              <p:spPr>
                <a:xfrm>
                  <a:off x="9339818" y="5493512"/>
                  <a:ext cx="376223" cy="28666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652" name="Google Shape;1652;p27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11059" l="13957" r="11299" t="8031"/>
                <a:stretch/>
              </p:blipFill>
              <p:spPr>
                <a:xfrm>
                  <a:off x="8757620" y="5835197"/>
                  <a:ext cx="405697" cy="43944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sp>
        <p:nvSpPr>
          <p:cNvPr id="1653" name="Google Shape;1653;p27"/>
          <p:cNvSpPr/>
          <p:nvPr/>
        </p:nvSpPr>
        <p:spPr>
          <a:xfrm>
            <a:off x="1965450" y="3967767"/>
            <a:ext cx="1360137" cy="733425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99CA8">
                  <a:alpha val="89803"/>
                </a:srgbClr>
              </a:gs>
              <a:gs pos="100000">
                <a:srgbClr val="575E75"/>
              </a:gs>
            </a:gsLst>
            <a:lin ang="5400000" scaled="0"/>
          </a:gradFill>
          <a:ln cap="rnd" cmpd="sng" w="12700">
            <a:solidFill>
              <a:srgbClr val="172C5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Build/Design DNNs</a:t>
            </a:r>
            <a:endParaRPr/>
          </a:p>
        </p:txBody>
      </p:sp>
      <p:sp>
        <p:nvSpPr>
          <p:cNvPr id="1654" name="Google Shape;1654;p27"/>
          <p:cNvSpPr/>
          <p:nvPr/>
        </p:nvSpPr>
        <p:spPr>
          <a:xfrm>
            <a:off x="3874748" y="3967767"/>
            <a:ext cx="818988" cy="733425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FBCD2">
                  <a:alpha val="89803"/>
                </a:srgbClr>
              </a:gs>
              <a:gs pos="100000">
                <a:srgbClr val="6198BC"/>
              </a:gs>
            </a:gsLst>
            <a:lin ang="5400000" scaled="0"/>
          </a:gradFill>
          <a:ln cap="rnd" cmpd="sng" w="12700">
            <a:solidFill>
              <a:srgbClr val="3E81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Train</a:t>
            </a:r>
            <a:endParaRPr/>
          </a:p>
        </p:txBody>
      </p:sp>
      <p:sp>
        <p:nvSpPr>
          <p:cNvPr id="1655" name="Google Shape;1655;p27"/>
          <p:cNvSpPr/>
          <p:nvPr/>
        </p:nvSpPr>
        <p:spPr>
          <a:xfrm>
            <a:off x="8595050" y="3967767"/>
            <a:ext cx="957368" cy="733425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FDDF0">
                  <a:alpha val="89803"/>
                </a:srgbClr>
              </a:gs>
              <a:gs pos="100000">
                <a:srgbClr val="5DCCE7"/>
              </a:gs>
            </a:gsLst>
            <a:lin ang="5400000" scaled="0"/>
          </a:gradFill>
          <a:ln cap="rnd" cmpd="sng" w="12700">
            <a:solidFill>
              <a:srgbClr val="2AC3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Deploy</a:t>
            </a:r>
            <a:endParaRPr/>
          </a:p>
        </p:txBody>
      </p:sp>
      <p:sp>
        <p:nvSpPr>
          <p:cNvPr id="1656" name="Google Shape;1656;p27"/>
          <p:cNvSpPr/>
          <p:nvPr/>
        </p:nvSpPr>
        <p:spPr>
          <a:xfrm>
            <a:off x="3325587" y="4072542"/>
            <a:ext cx="528386" cy="523875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E7E6E6"/>
              </a:gs>
              <a:gs pos="10000">
                <a:srgbClr val="E7E6E6"/>
              </a:gs>
              <a:gs pos="63000">
                <a:srgbClr val="BFBFBF"/>
              </a:gs>
              <a:gs pos="100000">
                <a:srgbClr val="7F7F7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grpSp>
        <p:nvGrpSpPr>
          <p:cNvPr id="1657" name="Google Shape;1657;p27"/>
          <p:cNvGrpSpPr/>
          <p:nvPr/>
        </p:nvGrpSpPr>
        <p:grpSpPr>
          <a:xfrm>
            <a:off x="453146" y="4718362"/>
            <a:ext cx="997179" cy="500062"/>
            <a:chOff x="2505075" y="2204207"/>
            <a:chExt cx="997179" cy="500062"/>
          </a:xfrm>
        </p:grpSpPr>
        <p:sp>
          <p:nvSpPr>
            <p:cNvPr id="1658" name="Google Shape;1658;p27"/>
            <p:cNvSpPr/>
            <p:nvPr/>
          </p:nvSpPr>
          <p:spPr>
            <a:xfrm>
              <a:off x="2505075" y="2204207"/>
              <a:ext cx="997179" cy="500062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B3D192"/>
                </a:gs>
                <a:gs pos="84000">
                  <a:srgbClr val="88B158"/>
                </a:gs>
                <a:gs pos="100000">
                  <a:srgbClr val="88B158"/>
                </a:gs>
              </a:gsLst>
              <a:lin ang="5400000" scaled="0"/>
            </a:gradFill>
            <a:ln cap="rnd" cmpd="sng" w="12700">
              <a:solidFill>
                <a:srgbClr val="92BD6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5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rPr>
                <a:t>Data</a:t>
              </a:r>
              <a:endParaRPr/>
            </a:p>
          </p:txBody>
        </p:sp>
        <p:pic>
          <p:nvPicPr>
            <p:cNvPr descr="Database" id="1659" name="Google Shape;1659;p2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505075" y="2241550"/>
              <a:ext cx="428625" cy="4286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60" name="Google Shape;1660;p27"/>
          <p:cNvGrpSpPr/>
          <p:nvPr/>
        </p:nvGrpSpPr>
        <p:grpSpPr>
          <a:xfrm>
            <a:off x="453147" y="3470588"/>
            <a:ext cx="997179" cy="500062"/>
            <a:chOff x="1250721" y="2688431"/>
            <a:chExt cx="997179" cy="500062"/>
          </a:xfrm>
        </p:grpSpPr>
        <p:sp>
          <p:nvSpPr>
            <p:cNvPr id="1661" name="Google Shape;1661;p27"/>
            <p:cNvSpPr/>
            <p:nvPr/>
          </p:nvSpPr>
          <p:spPr>
            <a:xfrm>
              <a:off x="1250721" y="2688431"/>
              <a:ext cx="997179" cy="500062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629EC1"/>
                </a:gs>
                <a:gs pos="84000">
                  <a:srgbClr val="397899"/>
                </a:gs>
                <a:gs pos="100000">
                  <a:srgbClr val="397899"/>
                </a:gs>
              </a:gsLst>
              <a:lin ang="5400000" scaled="0"/>
            </a:gradFill>
            <a:ln cap="rnd" cmpd="sng" w="12700">
              <a:solidFill>
                <a:srgbClr val="3E81A5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5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rPr>
                <a:t>Code</a:t>
              </a:r>
              <a:endParaRPr/>
            </a:p>
          </p:txBody>
        </p:sp>
        <p:pic>
          <p:nvPicPr>
            <p:cNvPr descr="A close up of a logo&#10;&#10;Description automatically generated" id="1662" name="Google Shape;1662;p2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279296" y="2758736"/>
              <a:ext cx="369659" cy="35945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663" name="Google Shape;1663;p27"/>
          <p:cNvCxnSpPr>
            <a:stCxn id="1661" idx="3"/>
          </p:cNvCxnSpPr>
          <p:nvPr/>
        </p:nvCxnSpPr>
        <p:spPr>
          <a:xfrm>
            <a:off x="1450326" y="3720619"/>
            <a:ext cx="549300" cy="442800"/>
          </a:xfrm>
          <a:prstGeom prst="bentConnector3">
            <a:avLst>
              <a:gd fmla="val 49987" name="adj1"/>
            </a:avLst>
          </a:prstGeom>
          <a:noFill/>
          <a:ln cap="rnd" cmpd="sng" w="12700">
            <a:solidFill>
              <a:srgbClr val="172C5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64" name="Google Shape;1664;p27"/>
          <p:cNvCxnSpPr>
            <a:stCxn id="1658" idx="3"/>
          </p:cNvCxnSpPr>
          <p:nvPr/>
        </p:nvCxnSpPr>
        <p:spPr>
          <a:xfrm flipH="1" rot="10800000">
            <a:off x="1450325" y="4525593"/>
            <a:ext cx="549300" cy="442800"/>
          </a:xfrm>
          <a:prstGeom prst="bentConnector3">
            <a:avLst>
              <a:gd fmla="val 49987" name="adj1"/>
            </a:avLst>
          </a:prstGeom>
          <a:noFill/>
          <a:ln cap="rnd" cmpd="sng" w="12700">
            <a:solidFill>
              <a:srgbClr val="172C56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65" name="Google Shape;1665;p27"/>
          <p:cNvSpPr txBox="1"/>
          <p:nvPr/>
        </p:nvSpPr>
        <p:spPr>
          <a:xfrm>
            <a:off x="1645478" y="4745698"/>
            <a:ext cx="195290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Data preprocessing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Visualization, HP tuning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Architecture design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TensorFlow, PyTorch</a:t>
            </a:r>
            <a:endParaRPr/>
          </a:p>
        </p:txBody>
      </p:sp>
      <p:sp>
        <p:nvSpPr>
          <p:cNvPr id="1666" name="Google Shape;1666;p27"/>
          <p:cNvSpPr txBox="1"/>
          <p:nvPr/>
        </p:nvSpPr>
        <p:spPr>
          <a:xfrm>
            <a:off x="3444640" y="4745698"/>
            <a:ext cx="162897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TensorFlow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PyTorch, mxnet</a:t>
            </a:r>
            <a:endParaRPr sz="12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Distributed training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Cloud/on-prem</a:t>
            </a:r>
            <a:endParaRPr/>
          </a:p>
        </p:txBody>
      </p:sp>
      <p:sp>
        <p:nvSpPr>
          <p:cNvPr id="1667" name="Google Shape;1667;p27"/>
          <p:cNvSpPr txBox="1"/>
          <p:nvPr/>
        </p:nvSpPr>
        <p:spPr>
          <a:xfrm>
            <a:off x="8591577" y="4745698"/>
            <a:ext cx="84670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Bundling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ONNX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Flask</a:t>
            </a:r>
            <a:endParaRPr/>
          </a:p>
        </p:txBody>
      </p:sp>
      <p:grpSp>
        <p:nvGrpSpPr>
          <p:cNvPr id="1668" name="Google Shape;1668;p27"/>
          <p:cNvGrpSpPr/>
          <p:nvPr/>
        </p:nvGrpSpPr>
        <p:grpSpPr>
          <a:xfrm>
            <a:off x="5176842" y="3452911"/>
            <a:ext cx="1385070" cy="1352757"/>
            <a:chOff x="6593806" y="4264656"/>
            <a:chExt cx="768757" cy="733425"/>
          </a:xfrm>
        </p:grpSpPr>
        <p:sp>
          <p:nvSpPr>
            <p:cNvPr id="1669" name="Google Shape;1669;p27"/>
            <p:cNvSpPr/>
            <p:nvPr/>
          </p:nvSpPr>
          <p:spPr>
            <a:xfrm>
              <a:off x="6593806" y="4264656"/>
              <a:ext cx="768757" cy="733425"/>
            </a:xfrm>
            <a:prstGeom prst="roundRect">
              <a:avLst>
                <a:gd fmla="val 16667" name="adj"/>
              </a:avLst>
            </a:prstGeom>
            <a:solidFill>
              <a:srgbClr val="B5C7E7">
                <a:alpha val="29803"/>
              </a:srgbClr>
            </a:solidFill>
            <a:ln cap="rnd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pic>
          <p:nvPicPr>
            <p:cNvPr id="1670" name="Google Shape;1670;p2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843370" y="4405150"/>
              <a:ext cx="371628" cy="4296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71" name="Google Shape;1671;p27"/>
          <p:cNvSpPr/>
          <p:nvPr/>
        </p:nvSpPr>
        <p:spPr>
          <a:xfrm>
            <a:off x="7199786" y="3967767"/>
            <a:ext cx="768757" cy="733425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FBFA8">
                  <a:alpha val="89803"/>
                </a:srgbClr>
              </a:gs>
              <a:gs pos="100000">
                <a:srgbClr val="619D73"/>
              </a:gs>
            </a:gsLst>
            <a:lin ang="5400000" scaled="0"/>
          </a:gradFill>
          <a:ln cap="rnd" cmpd="sng" w="12700">
            <a:solidFill>
              <a:srgbClr val="3B86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Test</a:t>
            </a:r>
            <a:endParaRPr/>
          </a:p>
        </p:txBody>
      </p:sp>
      <p:cxnSp>
        <p:nvCxnSpPr>
          <p:cNvPr id="1672" name="Google Shape;1672;p27"/>
          <p:cNvCxnSpPr>
            <a:stCxn id="1655" idx="3"/>
            <a:endCxn id="1643" idx="1"/>
          </p:cNvCxnSpPr>
          <p:nvPr/>
        </p:nvCxnSpPr>
        <p:spPr>
          <a:xfrm flipH="1" rot="10800000">
            <a:off x="9552418" y="3783080"/>
            <a:ext cx="846000" cy="551400"/>
          </a:xfrm>
          <a:prstGeom prst="curvedConnector3">
            <a:avLst>
              <a:gd fmla="val 50000" name="adj1"/>
            </a:avLst>
          </a:prstGeom>
          <a:noFill/>
          <a:ln cap="rnd" cmpd="sng" w="12700">
            <a:solidFill>
              <a:srgbClr val="172C5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73" name="Google Shape;1673;p27"/>
          <p:cNvCxnSpPr>
            <a:stCxn id="1655" idx="3"/>
            <a:endCxn id="1646" idx="1"/>
          </p:cNvCxnSpPr>
          <p:nvPr/>
        </p:nvCxnSpPr>
        <p:spPr>
          <a:xfrm>
            <a:off x="9552418" y="4334480"/>
            <a:ext cx="826800" cy="379200"/>
          </a:xfrm>
          <a:prstGeom prst="curvedConnector3">
            <a:avLst>
              <a:gd fmla="val 50000" name="adj1"/>
            </a:avLst>
          </a:prstGeom>
          <a:noFill/>
          <a:ln cap="rnd" cmpd="sng" w="12700">
            <a:solidFill>
              <a:srgbClr val="172C56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74" name="Google Shape;1674;p27"/>
          <p:cNvSpPr txBox="1"/>
          <p:nvPr/>
        </p:nvSpPr>
        <p:spPr>
          <a:xfrm>
            <a:off x="5272898" y="2326500"/>
            <a:ext cx="119295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Feedback loop</a:t>
            </a:r>
            <a:endParaRPr/>
          </a:p>
        </p:txBody>
      </p:sp>
      <p:sp>
        <p:nvSpPr>
          <p:cNvPr id="1675" name="Google Shape;1675;p27"/>
          <p:cNvSpPr/>
          <p:nvPr/>
        </p:nvSpPr>
        <p:spPr>
          <a:xfrm flipH="1">
            <a:off x="851381" y="2659288"/>
            <a:ext cx="10184558" cy="671255"/>
          </a:xfrm>
          <a:prstGeom prst="uturnArrow">
            <a:avLst>
              <a:gd fmla="val 30935" name="adj1"/>
              <a:gd fmla="val 25000" name="adj2"/>
              <a:gd fmla="val 22626" name="adj3"/>
              <a:gd fmla="val 20008" name="adj4"/>
              <a:gd fmla="val 90432" name="adj5"/>
            </a:avLst>
          </a:prstGeom>
          <a:solidFill>
            <a:srgbClr val="B4C7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676" name="Google Shape;1676;p27"/>
          <p:cNvSpPr/>
          <p:nvPr/>
        </p:nvSpPr>
        <p:spPr>
          <a:xfrm>
            <a:off x="4709225" y="4072542"/>
            <a:ext cx="467616" cy="523875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E7E6E6"/>
              </a:gs>
              <a:gs pos="10000">
                <a:srgbClr val="E7E6E6"/>
              </a:gs>
              <a:gs pos="63000">
                <a:srgbClr val="BFBFBF"/>
              </a:gs>
              <a:gs pos="100000">
                <a:srgbClr val="7F7F7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677" name="Google Shape;1677;p27"/>
          <p:cNvSpPr/>
          <p:nvPr/>
        </p:nvSpPr>
        <p:spPr>
          <a:xfrm>
            <a:off x="6585883" y="4072542"/>
            <a:ext cx="621360" cy="523875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E7E6E6"/>
              </a:gs>
              <a:gs pos="10000">
                <a:srgbClr val="E7E6E6"/>
              </a:gs>
              <a:gs pos="63000">
                <a:srgbClr val="BFBFBF"/>
              </a:gs>
              <a:gs pos="100000">
                <a:srgbClr val="7F7F7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678" name="Google Shape;1678;p27"/>
          <p:cNvSpPr/>
          <p:nvPr/>
        </p:nvSpPr>
        <p:spPr>
          <a:xfrm>
            <a:off x="7977465" y="4072542"/>
            <a:ext cx="602096" cy="523875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E7E6E6"/>
              </a:gs>
              <a:gs pos="10000">
                <a:srgbClr val="E7E6E6"/>
              </a:gs>
              <a:gs pos="63000">
                <a:srgbClr val="BFBFBF"/>
              </a:gs>
              <a:gs pos="100000">
                <a:srgbClr val="7F7F7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679" name="Google Shape;1679;p27"/>
          <p:cNvSpPr txBox="1"/>
          <p:nvPr/>
        </p:nvSpPr>
        <p:spPr>
          <a:xfrm>
            <a:off x="5096434" y="4828630"/>
            <a:ext cx="161577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Deeplite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Automated  Optimizer</a:t>
            </a:r>
            <a:endParaRPr/>
          </a:p>
        </p:txBody>
      </p:sp>
      <p:sp>
        <p:nvSpPr>
          <p:cNvPr id="1680" name="Google Shape;1680;p27"/>
          <p:cNvSpPr txBox="1"/>
          <p:nvPr/>
        </p:nvSpPr>
        <p:spPr>
          <a:xfrm>
            <a:off x="6840851" y="4745698"/>
            <a:ext cx="148662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Functionality Test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Integration Test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Performance Test</a:t>
            </a:r>
            <a:endParaRPr/>
          </a:p>
        </p:txBody>
      </p:sp>
      <p:pic>
        <p:nvPicPr>
          <p:cNvPr id="1681" name="Google Shape;1681;p2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633752" y="702156"/>
            <a:ext cx="977055" cy="296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8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"/>
              <a:buNone/>
            </a:pPr>
            <a:r>
              <a:rPr lang="en-US">
                <a:latin typeface="Century"/>
                <a:ea typeface="Century"/>
                <a:cs typeface="Century"/>
                <a:sym typeface="Century"/>
              </a:rPr>
              <a:t>DEEPLITE: BLACK-BOX OPTIMIZATION</a:t>
            </a:r>
            <a:endParaRPr/>
          </a:p>
        </p:txBody>
      </p:sp>
      <p:sp>
        <p:nvSpPr>
          <p:cNvPr id="1687" name="Google Shape;1687;p28"/>
          <p:cNvSpPr txBox="1"/>
          <p:nvPr/>
        </p:nvSpPr>
        <p:spPr>
          <a:xfrm>
            <a:off x="601221" y="2718472"/>
            <a:ext cx="1678074" cy="341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32548"/>
                </a:solidFill>
                <a:latin typeface="Century"/>
                <a:ea typeface="Century"/>
                <a:cs typeface="Century"/>
                <a:sym typeface="Century"/>
              </a:rPr>
              <a:t>549MB</a:t>
            </a:r>
            <a:endParaRPr/>
          </a:p>
        </p:txBody>
      </p:sp>
      <p:sp>
        <p:nvSpPr>
          <p:cNvPr id="1688" name="Google Shape;1688;p28"/>
          <p:cNvSpPr txBox="1"/>
          <p:nvPr/>
        </p:nvSpPr>
        <p:spPr>
          <a:xfrm>
            <a:off x="9678019" y="4375910"/>
            <a:ext cx="1869157" cy="590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32548"/>
                </a:solidFill>
                <a:latin typeface="Century"/>
                <a:ea typeface="Century"/>
                <a:cs typeface="Century"/>
                <a:sym typeface="Century"/>
              </a:rPr>
              <a:t>Your Optimized Model</a:t>
            </a:r>
            <a:endParaRPr/>
          </a:p>
        </p:txBody>
      </p:sp>
      <p:sp>
        <p:nvSpPr>
          <p:cNvPr id="1689" name="Google Shape;1689;p28"/>
          <p:cNvSpPr/>
          <p:nvPr/>
        </p:nvSpPr>
        <p:spPr>
          <a:xfrm>
            <a:off x="3170835" y="2439401"/>
            <a:ext cx="5850330" cy="3627312"/>
          </a:xfrm>
          <a:prstGeom prst="roundRect">
            <a:avLst>
              <a:gd fmla="val 6639" name="adj"/>
            </a:avLst>
          </a:prstGeom>
          <a:solidFill>
            <a:srgbClr val="B5C7E7">
              <a:alpha val="40784"/>
            </a:srgbClr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690" name="Google Shape;1690;p28"/>
          <p:cNvSpPr/>
          <p:nvPr/>
        </p:nvSpPr>
        <p:spPr>
          <a:xfrm>
            <a:off x="3405854" y="3589965"/>
            <a:ext cx="1992614" cy="264730"/>
          </a:xfrm>
          <a:prstGeom prst="roundRect">
            <a:avLst>
              <a:gd fmla="val 12697" name="adj"/>
            </a:avLst>
          </a:prstGeom>
          <a:solidFill>
            <a:schemeClr val="lt1"/>
          </a:solidFill>
          <a:ln cap="rnd" cmpd="sng" w="222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C1830"/>
                </a:solidFill>
                <a:latin typeface="Century"/>
                <a:ea typeface="Century"/>
                <a:cs typeface="Century"/>
                <a:sym typeface="Century"/>
              </a:rPr>
              <a:t>Compression</a:t>
            </a:r>
            <a:endParaRPr/>
          </a:p>
        </p:txBody>
      </p:sp>
      <p:sp>
        <p:nvSpPr>
          <p:cNvPr id="1691" name="Google Shape;1691;p28"/>
          <p:cNvSpPr txBox="1"/>
          <p:nvPr/>
        </p:nvSpPr>
        <p:spPr>
          <a:xfrm>
            <a:off x="4129867" y="2551030"/>
            <a:ext cx="161534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Set acceptable Accuracy Level</a:t>
            </a:r>
            <a:endParaRPr/>
          </a:p>
        </p:txBody>
      </p:sp>
      <p:sp>
        <p:nvSpPr>
          <p:cNvPr id="1692" name="Google Shape;1692;p28"/>
          <p:cNvSpPr/>
          <p:nvPr/>
        </p:nvSpPr>
        <p:spPr>
          <a:xfrm>
            <a:off x="3349461" y="2563467"/>
            <a:ext cx="848070" cy="50517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32548"/>
                </a:solidFill>
                <a:latin typeface="Century"/>
                <a:ea typeface="Century"/>
                <a:cs typeface="Century"/>
                <a:sym typeface="Century"/>
              </a:rPr>
              <a:t>-0.5%</a:t>
            </a:r>
            <a:endParaRPr/>
          </a:p>
        </p:txBody>
      </p:sp>
      <p:sp>
        <p:nvSpPr>
          <p:cNvPr id="1693" name="Google Shape;1693;p28"/>
          <p:cNvSpPr/>
          <p:nvPr/>
        </p:nvSpPr>
        <p:spPr>
          <a:xfrm>
            <a:off x="7711706" y="3594036"/>
            <a:ext cx="1022595" cy="270361"/>
          </a:xfrm>
          <a:prstGeom prst="roundRect">
            <a:avLst>
              <a:gd fmla="val 16667" name="adj"/>
            </a:avLst>
          </a:prstGeom>
          <a:solidFill>
            <a:srgbClr val="2E6CA4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OPTIMIZE</a:t>
            </a:r>
            <a:endParaRPr/>
          </a:p>
        </p:txBody>
      </p:sp>
      <p:pic>
        <p:nvPicPr>
          <p:cNvPr id="1694" name="Google Shape;169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25044" y="2554436"/>
            <a:ext cx="1693437" cy="514209"/>
          </a:xfrm>
          <a:prstGeom prst="rect">
            <a:avLst/>
          </a:prstGeom>
          <a:noFill/>
          <a:ln>
            <a:noFill/>
          </a:ln>
        </p:spPr>
      </p:pic>
      <p:sp>
        <p:nvSpPr>
          <p:cNvPr id="1695" name="Google Shape;1695;p28"/>
          <p:cNvSpPr txBox="1"/>
          <p:nvPr/>
        </p:nvSpPr>
        <p:spPr>
          <a:xfrm>
            <a:off x="3314215" y="3241662"/>
            <a:ext cx="207806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Primary design KPI</a:t>
            </a:r>
            <a:endParaRPr/>
          </a:p>
        </p:txBody>
      </p:sp>
      <p:grpSp>
        <p:nvGrpSpPr>
          <p:cNvPr id="1696" name="Google Shape;1696;p28"/>
          <p:cNvGrpSpPr/>
          <p:nvPr/>
        </p:nvGrpSpPr>
        <p:grpSpPr>
          <a:xfrm>
            <a:off x="383632" y="3188677"/>
            <a:ext cx="1986600" cy="1206101"/>
            <a:chOff x="511624" y="3328249"/>
            <a:chExt cx="2044493" cy="1092200"/>
          </a:xfrm>
        </p:grpSpPr>
        <p:sp>
          <p:nvSpPr>
            <p:cNvPr id="1697" name="Google Shape;1697;p28"/>
            <p:cNvSpPr/>
            <p:nvPr/>
          </p:nvSpPr>
          <p:spPr>
            <a:xfrm>
              <a:off x="946599" y="33282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698" name="Google Shape;1698;p28"/>
            <p:cNvSpPr/>
            <p:nvPr/>
          </p:nvSpPr>
          <p:spPr>
            <a:xfrm>
              <a:off x="946599" y="34679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699" name="Google Shape;1699;p28"/>
            <p:cNvSpPr/>
            <p:nvPr/>
          </p:nvSpPr>
          <p:spPr>
            <a:xfrm>
              <a:off x="946599" y="36076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700" name="Google Shape;1700;p28"/>
            <p:cNvSpPr/>
            <p:nvPr/>
          </p:nvSpPr>
          <p:spPr>
            <a:xfrm>
              <a:off x="946599" y="37473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701" name="Google Shape;1701;p28"/>
            <p:cNvSpPr/>
            <p:nvPr/>
          </p:nvSpPr>
          <p:spPr>
            <a:xfrm>
              <a:off x="946599" y="38870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702" name="Google Shape;1702;p28"/>
            <p:cNvSpPr/>
            <p:nvPr/>
          </p:nvSpPr>
          <p:spPr>
            <a:xfrm>
              <a:off x="946599" y="40267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703" name="Google Shape;1703;p28"/>
            <p:cNvSpPr/>
            <p:nvPr/>
          </p:nvSpPr>
          <p:spPr>
            <a:xfrm>
              <a:off x="946599" y="41664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704" name="Google Shape;1704;p28"/>
            <p:cNvSpPr/>
            <p:nvPr/>
          </p:nvSpPr>
          <p:spPr>
            <a:xfrm>
              <a:off x="946599" y="43061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705" name="Google Shape;1705;p28"/>
            <p:cNvSpPr/>
            <p:nvPr/>
          </p:nvSpPr>
          <p:spPr>
            <a:xfrm>
              <a:off x="511624" y="3572724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706" name="Google Shape;1706;p28"/>
            <p:cNvSpPr/>
            <p:nvPr/>
          </p:nvSpPr>
          <p:spPr>
            <a:xfrm>
              <a:off x="511624" y="3712424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707" name="Google Shape;1707;p28"/>
            <p:cNvSpPr/>
            <p:nvPr/>
          </p:nvSpPr>
          <p:spPr>
            <a:xfrm>
              <a:off x="511624" y="3852124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708" name="Google Shape;1708;p28"/>
            <p:cNvSpPr/>
            <p:nvPr/>
          </p:nvSpPr>
          <p:spPr>
            <a:xfrm>
              <a:off x="511624" y="3991824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709" name="Google Shape;1709;p28"/>
            <p:cNvSpPr/>
            <p:nvPr/>
          </p:nvSpPr>
          <p:spPr>
            <a:xfrm>
              <a:off x="511624" y="4131524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grpSp>
          <p:nvGrpSpPr>
            <p:cNvPr id="1710" name="Google Shape;1710;p28"/>
            <p:cNvGrpSpPr/>
            <p:nvPr/>
          </p:nvGrpSpPr>
          <p:grpSpPr>
            <a:xfrm>
              <a:off x="626799" y="3385274"/>
              <a:ext cx="319825" cy="978100"/>
              <a:chOff x="626799" y="3385274"/>
              <a:chExt cx="319825" cy="978100"/>
            </a:xfrm>
          </p:grpSpPr>
          <p:cxnSp>
            <p:nvCxnSpPr>
              <p:cNvPr id="1711" name="Google Shape;1711;p28"/>
              <p:cNvCxnSpPr>
                <a:stCxn id="1705" idx="6"/>
                <a:endCxn id="1697" idx="2"/>
              </p:cNvCxnSpPr>
              <p:nvPr/>
            </p:nvCxnSpPr>
            <p:spPr>
              <a:xfrm flipH="1" rot="10800000">
                <a:off x="626824" y="3385374"/>
                <a:ext cx="319800" cy="244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12" name="Google Shape;1712;p28"/>
              <p:cNvCxnSpPr>
                <a:stCxn id="1705" idx="6"/>
                <a:endCxn id="1698" idx="2"/>
              </p:cNvCxnSpPr>
              <p:nvPr/>
            </p:nvCxnSpPr>
            <p:spPr>
              <a:xfrm flipH="1" rot="10800000">
                <a:off x="626824" y="3525174"/>
                <a:ext cx="319800" cy="104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13" name="Google Shape;1713;p28"/>
              <p:cNvCxnSpPr>
                <a:stCxn id="1705" idx="6"/>
                <a:endCxn id="1699" idx="2"/>
              </p:cNvCxnSpPr>
              <p:nvPr/>
            </p:nvCxnSpPr>
            <p:spPr>
              <a:xfrm>
                <a:off x="626824" y="3629874"/>
                <a:ext cx="319800" cy="34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14" name="Google Shape;1714;p28"/>
              <p:cNvCxnSpPr>
                <a:stCxn id="1705" idx="6"/>
                <a:endCxn id="1700" idx="2"/>
              </p:cNvCxnSpPr>
              <p:nvPr/>
            </p:nvCxnSpPr>
            <p:spPr>
              <a:xfrm>
                <a:off x="626824" y="3629874"/>
                <a:ext cx="319800" cy="174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15" name="Google Shape;1715;p28"/>
              <p:cNvCxnSpPr>
                <a:stCxn id="1705" idx="6"/>
                <a:endCxn id="1701" idx="2"/>
              </p:cNvCxnSpPr>
              <p:nvPr/>
            </p:nvCxnSpPr>
            <p:spPr>
              <a:xfrm>
                <a:off x="626824" y="3629874"/>
                <a:ext cx="319800" cy="31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16" name="Google Shape;1716;p28"/>
              <p:cNvCxnSpPr>
                <a:stCxn id="1705" idx="6"/>
                <a:endCxn id="1702" idx="2"/>
              </p:cNvCxnSpPr>
              <p:nvPr/>
            </p:nvCxnSpPr>
            <p:spPr>
              <a:xfrm>
                <a:off x="626824" y="3629874"/>
                <a:ext cx="319800" cy="453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17" name="Google Shape;1717;p28"/>
              <p:cNvCxnSpPr>
                <a:stCxn id="1705" idx="6"/>
                <a:endCxn id="1703" idx="2"/>
              </p:cNvCxnSpPr>
              <p:nvPr/>
            </p:nvCxnSpPr>
            <p:spPr>
              <a:xfrm>
                <a:off x="626824" y="3629874"/>
                <a:ext cx="319800" cy="59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18" name="Google Shape;1718;p28"/>
              <p:cNvCxnSpPr>
                <a:stCxn id="1705" idx="6"/>
                <a:endCxn id="1704" idx="2"/>
              </p:cNvCxnSpPr>
              <p:nvPr/>
            </p:nvCxnSpPr>
            <p:spPr>
              <a:xfrm>
                <a:off x="626824" y="3629874"/>
                <a:ext cx="319800" cy="733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19" name="Google Shape;1719;p28"/>
              <p:cNvCxnSpPr>
                <a:stCxn id="1706" idx="6"/>
                <a:endCxn id="1697" idx="2"/>
              </p:cNvCxnSpPr>
              <p:nvPr/>
            </p:nvCxnSpPr>
            <p:spPr>
              <a:xfrm flipH="1" rot="10800000">
                <a:off x="626824" y="3385274"/>
                <a:ext cx="319800" cy="384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20" name="Google Shape;1720;p28"/>
              <p:cNvCxnSpPr>
                <a:stCxn id="1707" idx="6"/>
                <a:endCxn id="1697" idx="2"/>
              </p:cNvCxnSpPr>
              <p:nvPr/>
            </p:nvCxnSpPr>
            <p:spPr>
              <a:xfrm flipH="1" rot="10800000">
                <a:off x="626824" y="3385474"/>
                <a:ext cx="319800" cy="523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21" name="Google Shape;1721;p28"/>
              <p:cNvCxnSpPr>
                <a:stCxn id="1706" idx="6"/>
                <a:endCxn id="1698" idx="2"/>
              </p:cNvCxnSpPr>
              <p:nvPr/>
            </p:nvCxnSpPr>
            <p:spPr>
              <a:xfrm flipH="1" rot="10800000">
                <a:off x="626824" y="3525074"/>
                <a:ext cx="319800" cy="244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22" name="Google Shape;1722;p28"/>
              <p:cNvCxnSpPr>
                <a:endCxn id="1699" idx="2"/>
              </p:cNvCxnSpPr>
              <p:nvPr/>
            </p:nvCxnSpPr>
            <p:spPr>
              <a:xfrm flipH="1" rot="10800000">
                <a:off x="626799" y="3664799"/>
                <a:ext cx="319800" cy="99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23" name="Google Shape;1723;p28"/>
              <p:cNvCxnSpPr>
                <a:stCxn id="1706" idx="6"/>
                <a:endCxn id="1700" idx="2"/>
              </p:cNvCxnSpPr>
              <p:nvPr/>
            </p:nvCxnSpPr>
            <p:spPr>
              <a:xfrm>
                <a:off x="626824" y="3769574"/>
                <a:ext cx="319800" cy="34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24" name="Google Shape;1724;p28"/>
              <p:cNvCxnSpPr>
                <a:stCxn id="1706" idx="6"/>
                <a:endCxn id="1701" idx="2"/>
              </p:cNvCxnSpPr>
              <p:nvPr/>
            </p:nvCxnSpPr>
            <p:spPr>
              <a:xfrm>
                <a:off x="626824" y="3769574"/>
                <a:ext cx="319800" cy="174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25" name="Google Shape;1725;p28"/>
              <p:cNvCxnSpPr>
                <a:stCxn id="1706" idx="6"/>
                <a:endCxn id="1702" idx="2"/>
              </p:cNvCxnSpPr>
              <p:nvPr/>
            </p:nvCxnSpPr>
            <p:spPr>
              <a:xfrm>
                <a:off x="626824" y="3769574"/>
                <a:ext cx="319800" cy="31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26" name="Google Shape;1726;p28"/>
              <p:cNvCxnSpPr>
                <a:stCxn id="1706" idx="6"/>
                <a:endCxn id="1703" idx="2"/>
              </p:cNvCxnSpPr>
              <p:nvPr/>
            </p:nvCxnSpPr>
            <p:spPr>
              <a:xfrm>
                <a:off x="626824" y="3769574"/>
                <a:ext cx="319800" cy="453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27" name="Google Shape;1727;p28"/>
              <p:cNvCxnSpPr>
                <a:stCxn id="1706" idx="6"/>
                <a:endCxn id="1704" idx="2"/>
              </p:cNvCxnSpPr>
              <p:nvPr/>
            </p:nvCxnSpPr>
            <p:spPr>
              <a:xfrm>
                <a:off x="626824" y="3769574"/>
                <a:ext cx="319800" cy="59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28" name="Google Shape;1728;p28"/>
              <p:cNvCxnSpPr>
                <a:stCxn id="1707" idx="6"/>
                <a:endCxn id="1698" idx="2"/>
              </p:cNvCxnSpPr>
              <p:nvPr/>
            </p:nvCxnSpPr>
            <p:spPr>
              <a:xfrm flipH="1" rot="10800000">
                <a:off x="626824" y="3524974"/>
                <a:ext cx="319800" cy="384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29" name="Google Shape;1729;p28"/>
              <p:cNvCxnSpPr>
                <a:stCxn id="1707" idx="6"/>
                <a:endCxn id="1699" idx="2"/>
              </p:cNvCxnSpPr>
              <p:nvPr/>
            </p:nvCxnSpPr>
            <p:spPr>
              <a:xfrm flipH="1" rot="10800000">
                <a:off x="626824" y="3664774"/>
                <a:ext cx="319800" cy="244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30" name="Google Shape;1730;p28"/>
              <p:cNvCxnSpPr>
                <a:stCxn id="1707" idx="6"/>
                <a:endCxn id="1700" idx="2"/>
              </p:cNvCxnSpPr>
              <p:nvPr/>
            </p:nvCxnSpPr>
            <p:spPr>
              <a:xfrm flipH="1" rot="10800000">
                <a:off x="626824" y="3804574"/>
                <a:ext cx="319800" cy="104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31" name="Google Shape;1731;p28"/>
              <p:cNvCxnSpPr>
                <a:stCxn id="1707" idx="6"/>
                <a:endCxn id="1701" idx="2"/>
              </p:cNvCxnSpPr>
              <p:nvPr/>
            </p:nvCxnSpPr>
            <p:spPr>
              <a:xfrm>
                <a:off x="626824" y="3909274"/>
                <a:ext cx="319800" cy="34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32" name="Google Shape;1732;p28"/>
              <p:cNvCxnSpPr>
                <a:stCxn id="1707" idx="6"/>
                <a:endCxn id="1702" idx="2"/>
              </p:cNvCxnSpPr>
              <p:nvPr/>
            </p:nvCxnSpPr>
            <p:spPr>
              <a:xfrm>
                <a:off x="626824" y="3909274"/>
                <a:ext cx="319800" cy="174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33" name="Google Shape;1733;p28"/>
              <p:cNvCxnSpPr>
                <a:stCxn id="1707" idx="6"/>
                <a:endCxn id="1703" idx="2"/>
              </p:cNvCxnSpPr>
              <p:nvPr/>
            </p:nvCxnSpPr>
            <p:spPr>
              <a:xfrm>
                <a:off x="626824" y="3909274"/>
                <a:ext cx="319800" cy="31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34" name="Google Shape;1734;p28"/>
              <p:cNvCxnSpPr>
                <a:stCxn id="1707" idx="6"/>
                <a:endCxn id="1704" idx="2"/>
              </p:cNvCxnSpPr>
              <p:nvPr/>
            </p:nvCxnSpPr>
            <p:spPr>
              <a:xfrm>
                <a:off x="626824" y="3909274"/>
                <a:ext cx="319800" cy="453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35" name="Google Shape;1735;p28"/>
              <p:cNvCxnSpPr>
                <a:stCxn id="1708" idx="6"/>
                <a:endCxn id="1697" idx="2"/>
              </p:cNvCxnSpPr>
              <p:nvPr/>
            </p:nvCxnSpPr>
            <p:spPr>
              <a:xfrm flipH="1" rot="10800000">
                <a:off x="626824" y="3385374"/>
                <a:ext cx="319800" cy="663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36" name="Google Shape;1736;p28"/>
              <p:cNvCxnSpPr>
                <a:stCxn id="1708" idx="6"/>
                <a:endCxn id="1698" idx="2"/>
              </p:cNvCxnSpPr>
              <p:nvPr/>
            </p:nvCxnSpPr>
            <p:spPr>
              <a:xfrm flipH="1" rot="10800000">
                <a:off x="626824" y="3525174"/>
                <a:ext cx="319800" cy="523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37" name="Google Shape;1737;p28"/>
              <p:cNvCxnSpPr>
                <a:stCxn id="1708" idx="6"/>
                <a:endCxn id="1699" idx="2"/>
              </p:cNvCxnSpPr>
              <p:nvPr/>
            </p:nvCxnSpPr>
            <p:spPr>
              <a:xfrm flipH="1" rot="10800000">
                <a:off x="626824" y="3664674"/>
                <a:ext cx="319800" cy="384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38" name="Google Shape;1738;p28"/>
              <p:cNvCxnSpPr>
                <a:stCxn id="1708" idx="6"/>
                <a:endCxn id="1700" idx="2"/>
              </p:cNvCxnSpPr>
              <p:nvPr/>
            </p:nvCxnSpPr>
            <p:spPr>
              <a:xfrm flipH="1" rot="10800000">
                <a:off x="626824" y="3804474"/>
                <a:ext cx="319800" cy="244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39" name="Google Shape;1739;p28"/>
              <p:cNvCxnSpPr>
                <a:stCxn id="1708" idx="6"/>
                <a:endCxn id="1701" idx="2"/>
              </p:cNvCxnSpPr>
              <p:nvPr/>
            </p:nvCxnSpPr>
            <p:spPr>
              <a:xfrm flipH="1" rot="10800000">
                <a:off x="626824" y="3944274"/>
                <a:ext cx="319800" cy="104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40" name="Google Shape;1740;p28"/>
              <p:cNvCxnSpPr>
                <a:stCxn id="1708" idx="6"/>
                <a:endCxn id="1702" idx="2"/>
              </p:cNvCxnSpPr>
              <p:nvPr/>
            </p:nvCxnSpPr>
            <p:spPr>
              <a:xfrm>
                <a:off x="626824" y="4048974"/>
                <a:ext cx="319800" cy="34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41" name="Google Shape;1741;p28"/>
              <p:cNvCxnSpPr>
                <a:stCxn id="1708" idx="6"/>
                <a:endCxn id="1703" idx="2"/>
              </p:cNvCxnSpPr>
              <p:nvPr/>
            </p:nvCxnSpPr>
            <p:spPr>
              <a:xfrm>
                <a:off x="626824" y="4048974"/>
                <a:ext cx="319800" cy="174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42" name="Google Shape;1742;p28"/>
              <p:cNvCxnSpPr>
                <a:stCxn id="1708" idx="6"/>
                <a:endCxn id="1704" idx="2"/>
              </p:cNvCxnSpPr>
              <p:nvPr/>
            </p:nvCxnSpPr>
            <p:spPr>
              <a:xfrm>
                <a:off x="626824" y="4048974"/>
                <a:ext cx="319800" cy="31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43" name="Google Shape;1743;p28"/>
              <p:cNvCxnSpPr>
                <a:stCxn id="1709" idx="6"/>
                <a:endCxn id="1697" idx="2"/>
              </p:cNvCxnSpPr>
              <p:nvPr/>
            </p:nvCxnSpPr>
            <p:spPr>
              <a:xfrm flipH="1" rot="10800000">
                <a:off x="626824" y="3385274"/>
                <a:ext cx="319800" cy="803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44" name="Google Shape;1744;p28"/>
              <p:cNvCxnSpPr>
                <a:stCxn id="1709" idx="6"/>
                <a:endCxn id="1698" idx="2"/>
              </p:cNvCxnSpPr>
              <p:nvPr/>
            </p:nvCxnSpPr>
            <p:spPr>
              <a:xfrm flipH="1" rot="10800000">
                <a:off x="626824" y="3525074"/>
                <a:ext cx="319800" cy="663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45" name="Google Shape;1745;p28"/>
              <p:cNvCxnSpPr>
                <a:stCxn id="1709" idx="6"/>
                <a:endCxn id="1699" idx="2"/>
              </p:cNvCxnSpPr>
              <p:nvPr/>
            </p:nvCxnSpPr>
            <p:spPr>
              <a:xfrm flipH="1" rot="10800000">
                <a:off x="626824" y="3664874"/>
                <a:ext cx="319800" cy="523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46" name="Google Shape;1746;p28"/>
              <p:cNvCxnSpPr>
                <a:stCxn id="1709" idx="6"/>
                <a:endCxn id="1700" idx="2"/>
              </p:cNvCxnSpPr>
              <p:nvPr/>
            </p:nvCxnSpPr>
            <p:spPr>
              <a:xfrm flipH="1" rot="10800000">
                <a:off x="626824" y="3804374"/>
                <a:ext cx="319800" cy="384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47" name="Google Shape;1747;p28"/>
              <p:cNvCxnSpPr>
                <a:stCxn id="1709" idx="6"/>
                <a:endCxn id="1701" idx="2"/>
              </p:cNvCxnSpPr>
              <p:nvPr/>
            </p:nvCxnSpPr>
            <p:spPr>
              <a:xfrm flipH="1" rot="10800000">
                <a:off x="626824" y="3944174"/>
                <a:ext cx="319800" cy="244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48" name="Google Shape;1748;p28"/>
              <p:cNvCxnSpPr>
                <a:stCxn id="1709" idx="6"/>
                <a:endCxn id="1702" idx="2"/>
              </p:cNvCxnSpPr>
              <p:nvPr/>
            </p:nvCxnSpPr>
            <p:spPr>
              <a:xfrm flipH="1" rot="10800000">
                <a:off x="626824" y="4083974"/>
                <a:ext cx="319800" cy="104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49" name="Google Shape;1749;p28"/>
              <p:cNvCxnSpPr>
                <a:stCxn id="1709" idx="6"/>
                <a:endCxn id="1703" idx="2"/>
              </p:cNvCxnSpPr>
              <p:nvPr/>
            </p:nvCxnSpPr>
            <p:spPr>
              <a:xfrm>
                <a:off x="626824" y="4188674"/>
                <a:ext cx="319800" cy="34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50" name="Google Shape;1750;p28"/>
              <p:cNvCxnSpPr>
                <a:stCxn id="1709" idx="6"/>
                <a:endCxn id="1704" idx="2"/>
              </p:cNvCxnSpPr>
              <p:nvPr/>
            </p:nvCxnSpPr>
            <p:spPr>
              <a:xfrm>
                <a:off x="626824" y="4188674"/>
                <a:ext cx="319800" cy="174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751" name="Google Shape;1751;p28"/>
            <p:cNvSpPr/>
            <p:nvPr/>
          </p:nvSpPr>
          <p:spPr>
            <a:xfrm>
              <a:off x="1381574" y="33282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752" name="Google Shape;1752;p28"/>
            <p:cNvSpPr/>
            <p:nvPr/>
          </p:nvSpPr>
          <p:spPr>
            <a:xfrm>
              <a:off x="1381574" y="34679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753" name="Google Shape;1753;p28"/>
            <p:cNvSpPr/>
            <p:nvPr/>
          </p:nvSpPr>
          <p:spPr>
            <a:xfrm>
              <a:off x="1381574" y="36076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754" name="Google Shape;1754;p28"/>
            <p:cNvSpPr/>
            <p:nvPr/>
          </p:nvSpPr>
          <p:spPr>
            <a:xfrm>
              <a:off x="1381574" y="37473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755" name="Google Shape;1755;p28"/>
            <p:cNvSpPr/>
            <p:nvPr/>
          </p:nvSpPr>
          <p:spPr>
            <a:xfrm>
              <a:off x="1381574" y="38870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756" name="Google Shape;1756;p28"/>
            <p:cNvSpPr/>
            <p:nvPr/>
          </p:nvSpPr>
          <p:spPr>
            <a:xfrm>
              <a:off x="1381574" y="40267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757" name="Google Shape;1757;p28"/>
            <p:cNvSpPr/>
            <p:nvPr/>
          </p:nvSpPr>
          <p:spPr>
            <a:xfrm>
              <a:off x="1381574" y="41664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758" name="Google Shape;1758;p28"/>
            <p:cNvSpPr/>
            <p:nvPr/>
          </p:nvSpPr>
          <p:spPr>
            <a:xfrm>
              <a:off x="1381574" y="43061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grpSp>
          <p:nvGrpSpPr>
            <p:cNvPr id="1759" name="Google Shape;1759;p28"/>
            <p:cNvGrpSpPr/>
            <p:nvPr/>
          </p:nvGrpSpPr>
          <p:grpSpPr>
            <a:xfrm>
              <a:off x="1061799" y="3385299"/>
              <a:ext cx="319800" cy="978100"/>
              <a:chOff x="1061799" y="3385299"/>
              <a:chExt cx="319800" cy="978100"/>
            </a:xfrm>
          </p:grpSpPr>
          <p:cxnSp>
            <p:nvCxnSpPr>
              <p:cNvPr id="1760" name="Google Shape;1760;p28"/>
              <p:cNvCxnSpPr>
                <a:stCxn id="1697" idx="6"/>
                <a:endCxn id="1751" idx="2"/>
              </p:cNvCxnSpPr>
              <p:nvPr/>
            </p:nvCxnSpPr>
            <p:spPr>
              <a:xfrm>
                <a:off x="1061799" y="33853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61" name="Google Shape;1761;p28"/>
              <p:cNvCxnSpPr>
                <a:stCxn id="1697" idx="6"/>
                <a:endCxn id="1752" idx="2"/>
              </p:cNvCxnSpPr>
              <p:nvPr/>
            </p:nvCxnSpPr>
            <p:spPr>
              <a:xfrm>
                <a:off x="1061799" y="33853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62" name="Google Shape;1762;p28"/>
              <p:cNvCxnSpPr>
                <a:stCxn id="1697" idx="6"/>
                <a:endCxn id="1753" idx="2"/>
              </p:cNvCxnSpPr>
              <p:nvPr/>
            </p:nvCxnSpPr>
            <p:spPr>
              <a:xfrm>
                <a:off x="1061799" y="33853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63" name="Google Shape;1763;p28"/>
              <p:cNvCxnSpPr>
                <a:stCxn id="1697" idx="6"/>
                <a:endCxn id="1754" idx="2"/>
              </p:cNvCxnSpPr>
              <p:nvPr/>
            </p:nvCxnSpPr>
            <p:spPr>
              <a:xfrm>
                <a:off x="1061799" y="33853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64" name="Google Shape;1764;p28"/>
              <p:cNvCxnSpPr>
                <a:stCxn id="1697" idx="6"/>
                <a:endCxn id="1755" idx="2"/>
              </p:cNvCxnSpPr>
              <p:nvPr/>
            </p:nvCxnSpPr>
            <p:spPr>
              <a:xfrm>
                <a:off x="1061799" y="33853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65" name="Google Shape;1765;p28"/>
              <p:cNvCxnSpPr>
                <a:stCxn id="1697" idx="6"/>
                <a:endCxn id="1756" idx="2"/>
              </p:cNvCxnSpPr>
              <p:nvPr/>
            </p:nvCxnSpPr>
            <p:spPr>
              <a:xfrm>
                <a:off x="1061799" y="3385399"/>
                <a:ext cx="3198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66" name="Google Shape;1766;p28"/>
              <p:cNvCxnSpPr>
                <a:stCxn id="1697" idx="6"/>
                <a:endCxn id="1757" idx="2"/>
              </p:cNvCxnSpPr>
              <p:nvPr/>
            </p:nvCxnSpPr>
            <p:spPr>
              <a:xfrm>
                <a:off x="1061799" y="3385399"/>
                <a:ext cx="319800" cy="83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67" name="Google Shape;1767;p28"/>
              <p:cNvCxnSpPr>
                <a:stCxn id="1697" idx="6"/>
                <a:endCxn id="1758" idx="2"/>
              </p:cNvCxnSpPr>
              <p:nvPr/>
            </p:nvCxnSpPr>
            <p:spPr>
              <a:xfrm>
                <a:off x="1061799" y="3385399"/>
                <a:ext cx="319800" cy="97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68" name="Google Shape;1768;p28"/>
              <p:cNvCxnSpPr>
                <a:stCxn id="1698" idx="6"/>
                <a:endCxn id="1751" idx="2"/>
              </p:cNvCxnSpPr>
              <p:nvPr/>
            </p:nvCxnSpPr>
            <p:spPr>
              <a:xfrm flipH="1" rot="10800000">
                <a:off x="1061799" y="33852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69" name="Google Shape;1769;p28"/>
              <p:cNvCxnSpPr>
                <a:stCxn id="1698" idx="6"/>
                <a:endCxn id="1752" idx="2"/>
              </p:cNvCxnSpPr>
              <p:nvPr/>
            </p:nvCxnSpPr>
            <p:spPr>
              <a:xfrm>
                <a:off x="1061799" y="35250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70" name="Google Shape;1770;p28"/>
              <p:cNvCxnSpPr>
                <a:stCxn id="1698" idx="6"/>
                <a:endCxn id="1753" idx="2"/>
              </p:cNvCxnSpPr>
              <p:nvPr/>
            </p:nvCxnSpPr>
            <p:spPr>
              <a:xfrm>
                <a:off x="1061799" y="35250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71" name="Google Shape;1771;p28"/>
              <p:cNvCxnSpPr>
                <a:stCxn id="1698" idx="6"/>
                <a:endCxn id="1754" idx="2"/>
              </p:cNvCxnSpPr>
              <p:nvPr/>
            </p:nvCxnSpPr>
            <p:spPr>
              <a:xfrm>
                <a:off x="1061799" y="35250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72" name="Google Shape;1772;p28"/>
              <p:cNvCxnSpPr>
                <a:endCxn id="1755" idx="2"/>
              </p:cNvCxnSpPr>
              <p:nvPr/>
            </p:nvCxnSpPr>
            <p:spPr>
              <a:xfrm>
                <a:off x="1077074" y="3547299"/>
                <a:ext cx="304500" cy="396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73" name="Google Shape;1773;p28"/>
              <p:cNvCxnSpPr>
                <a:stCxn id="1698" idx="6"/>
                <a:endCxn id="1756" idx="2"/>
              </p:cNvCxnSpPr>
              <p:nvPr/>
            </p:nvCxnSpPr>
            <p:spPr>
              <a:xfrm>
                <a:off x="1061799" y="35250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74" name="Google Shape;1774;p28"/>
              <p:cNvCxnSpPr>
                <a:stCxn id="1698" idx="6"/>
                <a:endCxn id="1757" idx="2"/>
              </p:cNvCxnSpPr>
              <p:nvPr/>
            </p:nvCxnSpPr>
            <p:spPr>
              <a:xfrm>
                <a:off x="1061799" y="3525099"/>
                <a:ext cx="3198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75" name="Google Shape;1775;p28"/>
              <p:cNvCxnSpPr>
                <a:stCxn id="1698" idx="6"/>
                <a:endCxn id="1758" idx="2"/>
              </p:cNvCxnSpPr>
              <p:nvPr/>
            </p:nvCxnSpPr>
            <p:spPr>
              <a:xfrm>
                <a:off x="1061799" y="3525099"/>
                <a:ext cx="319800" cy="83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76" name="Google Shape;1776;p28"/>
              <p:cNvCxnSpPr>
                <a:stCxn id="1699" idx="6"/>
                <a:endCxn id="1751" idx="2"/>
              </p:cNvCxnSpPr>
              <p:nvPr/>
            </p:nvCxnSpPr>
            <p:spPr>
              <a:xfrm flipH="1" rot="10800000">
                <a:off x="1061799" y="33854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77" name="Google Shape;1777;p28"/>
              <p:cNvCxnSpPr>
                <a:stCxn id="1699" idx="6"/>
                <a:endCxn id="1752" idx="2"/>
              </p:cNvCxnSpPr>
              <p:nvPr/>
            </p:nvCxnSpPr>
            <p:spPr>
              <a:xfrm flipH="1" rot="10800000">
                <a:off x="1061799" y="35249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78" name="Google Shape;1778;p28"/>
              <p:cNvCxnSpPr>
                <a:stCxn id="1699" idx="6"/>
                <a:endCxn id="1753" idx="2"/>
              </p:cNvCxnSpPr>
              <p:nvPr/>
            </p:nvCxnSpPr>
            <p:spPr>
              <a:xfrm>
                <a:off x="1061799" y="36647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79" name="Google Shape;1779;p28"/>
              <p:cNvCxnSpPr>
                <a:stCxn id="1699" idx="6"/>
                <a:endCxn id="1754" idx="2"/>
              </p:cNvCxnSpPr>
              <p:nvPr/>
            </p:nvCxnSpPr>
            <p:spPr>
              <a:xfrm>
                <a:off x="1061799" y="36647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80" name="Google Shape;1780;p28"/>
              <p:cNvCxnSpPr>
                <a:stCxn id="1699" idx="6"/>
                <a:endCxn id="1755" idx="2"/>
              </p:cNvCxnSpPr>
              <p:nvPr/>
            </p:nvCxnSpPr>
            <p:spPr>
              <a:xfrm>
                <a:off x="1061799" y="36647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81" name="Google Shape;1781;p28"/>
              <p:cNvCxnSpPr>
                <a:endCxn id="1756" idx="2"/>
              </p:cNvCxnSpPr>
              <p:nvPr/>
            </p:nvCxnSpPr>
            <p:spPr>
              <a:xfrm>
                <a:off x="1077074" y="3675899"/>
                <a:ext cx="304500" cy="40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82" name="Google Shape;1782;p28"/>
              <p:cNvCxnSpPr>
                <a:stCxn id="1699" idx="6"/>
                <a:endCxn id="1757" idx="2"/>
              </p:cNvCxnSpPr>
              <p:nvPr/>
            </p:nvCxnSpPr>
            <p:spPr>
              <a:xfrm>
                <a:off x="1061799" y="36647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83" name="Google Shape;1783;p28"/>
              <p:cNvCxnSpPr>
                <a:stCxn id="1699" idx="6"/>
                <a:endCxn id="1758" idx="2"/>
              </p:cNvCxnSpPr>
              <p:nvPr/>
            </p:nvCxnSpPr>
            <p:spPr>
              <a:xfrm>
                <a:off x="1061799" y="3664799"/>
                <a:ext cx="3198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84" name="Google Shape;1784;p28"/>
              <p:cNvCxnSpPr>
                <a:stCxn id="1700" idx="6"/>
                <a:endCxn id="1751" idx="2"/>
              </p:cNvCxnSpPr>
              <p:nvPr/>
            </p:nvCxnSpPr>
            <p:spPr>
              <a:xfrm flipH="1" rot="10800000">
                <a:off x="1061799" y="33853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85" name="Google Shape;1785;p28"/>
              <p:cNvCxnSpPr>
                <a:stCxn id="1700" idx="6"/>
                <a:endCxn id="1752" idx="2"/>
              </p:cNvCxnSpPr>
              <p:nvPr/>
            </p:nvCxnSpPr>
            <p:spPr>
              <a:xfrm flipH="1" rot="10800000">
                <a:off x="1061799" y="35251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86" name="Google Shape;1786;p28"/>
              <p:cNvCxnSpPr>
                <a:stCxn id="1700" idx="6"/>
                <a:endCxn id="1753" idx="2"/>
              </p:cNvCxnSpPr>
              <p:nvPr/>
            </p:nvCxnSpPr>
            <p:spPr>
              <a:xfrm flipH="1" rot="10800000">
                <a:off x="1061799" y="36646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87" name="Google Shape;1787;p28"/>
              <p:cNvCxnSpPr>
                <a:stCxn id="1700" idx="6"/>
                <a:endCxn id="1754" idx="2"/>
              </p:cNvCxnSpPr>
              <p:nvPr/>
            </p:nvCxnSpPr>
            <p:spPr>
              <a:xfrm>
                <a:off x="1061799" y="38044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88" name="Google Shape;1788;p28"/>
              <p:cNvCxnSpPr>
                <a:stCxn id="1700" idx="6"/>
                <a:endCxn id="1755" idx="2"/>
              </p:cNvCxnSpPr>
              <p:nvPr/>
            </p:nvCxnSpPr>
            <p:spPr>
              <a:xfrm>
                <a:off x="1061799" y="38044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89" name="Google Shape;1789;p28"/>
              <p:cNvCxnSpPr>
                <a:stCxn id="1700" idx="6"/>
                <a:endCxn id="1756" idx="2"/>
              </p:cNvCxnSpPr>
              <p:nvPr/>
            </p:nvCxnSpPr>
            <p:spPr>
              <a:xfrm>
                <a:off x="1061799" y="38044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90" name="Google Shape;1790;p28"/>
              <p:cNvCxnSpPr>
                <a:stCxn id="1700" idx="6"/>
                <a:endCxn id="1757" idx="2"/>
              </p:cNvCxnSpPr>
              <p:nvPr/>
            </p:nvCxnSpPr>
            <p:spPr>
              <a:xfrm>
                <a:off x="1061799" y="38044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91" name="Google Shape;1791;p28"/>
              <p:cNvCxnSpPr>
                <a:stCxn id="1700" idx="6"/>
                <a:endCxn id="1758" idx="2"/>
              </p:cNvCxnSpPr>
              <p:nvPr/>
            </p:nvCxnSpPr>
            <p:spPr>
              <a:xfrm>
                <a:off x="1061799" y="38044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92" name="Google Shape;1792;p28"/>
              <p:cNvCxnSpPr>
                <a:stCxn id="1701" idx="6"/>
                <a:endCxn id="1751" idx="2"/>
              </p:cNvCxnSpPr>
              <p:nvPr/>
            </p:nvCxnSpPr>
            <p:spPr>
              <a:xfrm flipH="1" rot="10800000">
                <a:off x="1061799" y="33852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93" name="Google Shape;1793;p28"/>
              <p:cNvCxnSpPr>
                <a:stCxn id="1701" idx="6"/>
                <a:endCxn id="1752" idx="2"/>
              </p:cNvCxnSpPr>
              <p:nvPr/>
            </p:nvCxnSpPr>
            <p:spPr>
              <a:xfrm flipH="1" rot="10800000">
                <a:off x="1061799" y="35250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94" name="Google Shape;1794;p28"/>
              <p:cNvCxnSpPr>
                <a:stCxn id="1701" idx="6"/>
                <a:endCxn id="1753" idx="2"/>
              </p:cNvCxnSpPr>
              <p:nvPr/>
            </p:nvCxnSpPr>
            <p:spPr>
              <a:xfrm flipH="1" rot="10800000">
                <a:off x="1061799" y="36648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95" name="Google Shape;1795;p28"/>
              <p:cNvCxnSpPr>
                <a:stCxn id="1701" idx="6"/>
                <a:endCxn id="1754" idx="2"/>
              </p:cNvCxnSpPr>
              <p:nvPr/>
            </p:nvCxnSpPr>
            <p:spPr>
              <a:xfrm flipH="1" rot="10800000">
                <a:off x="1061799" y="38043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96" name="Google Shape;1796;p28"/>
              <p:cNvCxnSpPr>
                <a:stCxn id="1701" idx="6"/>
                <a:endCxn id="1755" idx="2"/>
              </p:cNvCxnSpPr>
              <p:nvPr/>
            </p:nvCxnSpPr>
            <p:spPr>
              <a:xfrm>
                <a:off x="1061799" y="39441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97" name="Google Shape;1797;p28"/>
              <p:cNvCxnSpPr>
                <a:stCxn id="1701" idx="6"/>
                <a:endCxn id="1756" idx="2"/>
              </p:cNvCxnSpPr>
              <p:nvPr/>
            </p:nvCxnSpPr>
            <p:spPr>
              <a:xfrm>
                <a:off x="1061799" y="39441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98" name="Google Shape;1798;p28"/>
              <p:cNvCxnSpPr>
                <a:stCxn id="1701" idx="6"/>
                <a:endCxn id="1757" idx="2"/>
              </p:cNvCxnSpPr>
              <p:nvPr/>
            </p:nvCxnSpPr>
            <p:spPr>
              <a:xfrm>
                <a:off x="1061799" y="39441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99" name="Google Shape;1799;p28"/>
              <p:cNvCxnSpPr>
                <a:stCxn id="1701" idx="6"/>
                <a:endCxn id="1758" idx="2"/>
              </p:cNvCxnSpPr>
              <p:nvPr/>
            </p:nvCxnSpPr>
            <p:spPr>
              <a:xfrm>
                <a:off x="1061799" y="39441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00" name="Google Shape;1800;p28"/>
              <p:cNvCxnSpPr>
                <a:stCxn id="1702" idx="6"/>
                <a:endCxn id="1751" idx="2"/>
              </p:cNvCxnSpPr>
              <p:nvPr/>
            </p:nvCxnSpPr>
            <p:spPr>
              <a:xfrm flipH="1" rot="10800000">
                <a:off x="1061799" y="3385499"/>
                <a:ext cx="3198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01" name="Google Shape;1801;p28"/>
              <p:cNvCxnSpPr>
                <a:stCxn id="1702" idx="6"/>
                <a:endCxn id="1752" idx="2"/>
              </p:cNvCxnSpPr>
              <p:nvPr/>
            </p:nvCxnSpPr>
            <p:spPr>
              <a:xfrm flipH="1" rot="10800000">
                <a:off x="1061799" y="35249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02" name="Google Shape;1802;p28"/>
              <p:cNvCxnSpPr>
                <a:stCxn id="1702" idx="6"/>
                <a:endCxn id="1753" idx="2"/>
              </p:cNvCxnSpPr>
              <p:nvPr/>
            </p:nvCxnSpPr>
            <p:spPr>
              <a:xfrm flipH="1" rot="10800000">
                <a:off x="1061799" y="36647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03" name="Google Shape;1803;p28"/>
              <p:cNvCxnSpPr>
                <a:stCxn id="1702" idx="6"/>
                <a:endCxn id="1754" idx="2"/>
              </p:cNvCxnSpPr>
              <p:nvPr/>
            </p:nvCxnSpPr>
            <p:spPr>
              <a:xfrm flipH="1" rot="10800000">
                <a:off x="1061799" y="38045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04" name="Google Shape;1804;p28"/>
              <p:cNvCxnSpPr>
                <a:stCxn id="1702" idx="6"/>
                <a:endCxn id="1755" idx="2"/>
              </p:cNvCxnSpPr>
              <p:nvPr/>
            </p:nvCxnSpPr>
            <p:spPr>
              <a:xfrm flipH="1" rot="10800000">
                <a:off x="1061799" y="39440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05" name="Google Shape;1805;p28"/>
              <p:cNvCxnSpPr>
                <a:stCxn id="1702" idx="6"/>
                <a:endCxn id="1756" idx="2"/>
              </p:cNvCxnSpPr>
              <p:nvPr/>
            </p:nvCxnSpPr>
            <p:spPr>
              <a:xfrm>
                <a:off x="1061799" y="40838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06" name="Google Shape;1806;p28"/>
              <p:cNvCxnSpPr>
                <a:stCxn id="1702" idx="6"/>
                <a:endCxn id="1757" idx="2"/>
              </p:cNvCxnSpPr>
              <p:nvPr/>
            </p:nvCxnSpPr>
            <p:spPr>
              <a:xfrm>
                <a:off x="1061799" y="40838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07" name="Google Shape;1807;p28"/>
              <p:cNvCxnSpPr>
                <a:stCxn id="1702" idx="6"/>
                <a:endCxn id="1758" idx="2"/>
              </p:cNvCxnSpPr>
              <p:nvPr/>
            </p:nvCxnSpPr>
            <p:spPr>
              <a:xfrm>
                <a:off x="1061799" y="40838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08" name="Google Shape;1808;p28"/>
              <p:cNvCxnSpPr>
                <a:stCxn id="1703" idx="6"/>
                <a:endCxn id="1751" idx="2"/>
              </p:cNvCxnSpPr>
              <p:nvPr/>
            </p:nvCxnSpPr>
            <p:spPr>
              <a:xfrm flipH="1" rot="10800000">
                <a:off x="1061799" y="3385399"/>
                <a:ext cx="319800" cy="83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09" name="Google Shape;1809;p28"/>
              <p:cNvCxnSpPr>
                <a:stCxn id="1703" idx="6"/>
                <a:endCxn id="1752" idx="2"/>
              </p:cNvCxnSpPr>
              <p:nvPr/>
            </p:nvCxnSpPr>
            <p:spPr>
              <a:xfrm flipH="1" rot="10800000">
                <a:off x="1061799" y="3525199"/>
                <a:ext cx="3198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10" name="Google Shape;1810;p28"/>
              <p:cNvCxnSpPr>
                <a:stCxn id="1703" idx="6"/>
                <a:endCxn id="1753" idx="2"/>
              </p:cNvCxnSpPr>
              <p:nvPr/>
            </p:nvCxnSpPr>
            <p:spPr>
              <a:xfrm flipH="1" rot="10800000">
                <a:off x="1061799" y="36646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11" name="Google Shape;1811;p28"/>
              <p:cNvCxnSpPr>
                <a:stCxn id="1703" idx="6"/>
                <a:endCxn id="1754" idx="2"/>
              </p:cNvCxnSpPr>
              <p:nvPr/>
            </p:nvCxnSpPr>
            <p:spPr>
              <a:xfrm flipH="1" rot="10800000">
                <a:off x="1061799" y="38044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12" name="Google Shape;1812;p28"/>
              <p:cNvCxnSpPr>
                <a:stCxn id="1703" idx="6"/>
                <a:endCxn id="1755" idx="2"/>
              </p:cNvCxnSpPr>
              <p:nvPr/>
            </p:nvCxnSpPr>
            <p:spPr>
              <a:xfrm flipH="1" rot="10800000">
                <a:off x="1061799" y="39442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13" name="Google Shape;1813;p28"/>
              <p:cNvCxnSpPr>
                <a:stCxn id="1703" idx="6"/>
                <a:endCxn id="1756" idx="2"/>
              </p:cNvCxnSpPr>
              <p:nvPr/>
            </p:nvCxnSpPr>
            <p:spPr>
              <a:xfrm flipH="1" rot="10800000">
                <a:off x="1061799" y="40837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14" name="Google Shape;1814;p28"/>
              <p:cNvCxnSpPr>
                <a:stCxn id="1703" idx="6"/>
                <a:endCxn id="1757" idx="2"/>
              </p:cNvCxnSpPr>
              <p:nvPr/>
            </p:nvCxnSpPr>
            <p:spPr>
              <a:xfrm>
                <a:off x="1061799" y="42235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15" name="Google Shape;1815;p28"/>
              <p:cNvCxnSpPr>
                <a:stCxn id="1703" idx="6"/>
                <a:endCxn id="1758" idx="2"/>
              </p:cNvCxnSpPr>
              <p:nvPr/>
            </p:nvCxnSpPr>
            <p:spPr>
              <a:xfrm>
                <a:off x="1061799" y="42235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16" name="Google Shape;1816;p28"/>
              <p:cNvCxnSpPr>
                <a:stCxn id="1704" idx="6"/>
                <a:endCxn id="1758" idx="2"/>
              </p:cNvCxnSpPr>
              <p:nvPr/>
            </p:nvCxnSpPr>
            <p:spPr>
              <a:xfrm>
                <a:off x="1061799" y="43632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17" name="Google Shape;1817;p28"/>
              <p:cNvCxnSpPr>
                <a:stCxn id="1704" idx="6"/>
                <a:endCxn id="1757" idx="2"/>
              </p:cNvCxnSpPr>
              <p:nvPr/>
            </p:nvCxnSpPr>
            <p:spPr>
              <a:xfrm flipH="1" rot="10800000">
                <a:off x="1061799" y="42234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18" name="Google Shape;1818;p28"/>
              <p:cNvCxnSpPr>
                <a:stCxn id="1704" idx="6"/>
                <a:endCxn id="1756" idx="2"/>
              </p:cNvCxnSpPr>
              <p:nvPr/>
            </p:nvCxnSpPr>
            <p:spPr>
              <a:xfrm flipH="1" rot="10800000">
                <a:off x="1061799" y="40839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19" name="Google Shape;1819;p28"/>
              <p:cNvCxnSpPr>
                <a:stCxn id="1704" idx="6"/>
                <a:endCxn id="1755" idx="2"/>
              </p:cNvCxnSpPr>
              <p:nvPr/>
            </p:nvCxnSpPr>
            <p:spPr>
              <a:xfrm flipH="1" rot="10800000">
                <a:off x="1061799" y="39441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20" name="Google Shape;1820;p28"/>
              <p:cNvCxnSpPr>
                <a:stCxn id="1704" idx="6"/>
                <a:endCxn id="1754" idx="2"/>
              </p:cNvCxnSpPr>
              <p:nvPr/>
            </p:nvCxnSpPr>
            <p:spPr>
              <a:xfrm flipH="1" rot="10800000">
                <a:off x="1061799" y="38043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21" name="Google Shape;1821;p28"/>
              <p:cNvCxnSpPr>
                <a:stCxn id="1704" idx="6"/>
                <a:endCxn id="1753" idx="2"/>
              </p:cNvCxnSpPr>
              <p:nvPr/>
            </p:nvCxnSpPr>
            <p:spPr>
              <a:xfrm flipH="1" rot="10800000">
                <a:off x="1061799" y="3664899"/>
                <a:ext cx="3198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22" name="Google Shape;1822;p28"/>
              <p:cNvCxnSpPr>
                <a:stCxn id="1704" idx="6"/>
                <a:endCxn id="1752" idx="2"/>
              </p:cNvCxnSpPr>
              <p:nvPr/>
            </p:nvCxnSpPr>
            <p:spPr>
              <a:xfrm flipH="1" rot="10800000">
                <a:off x="1061799" y="3525099"/>
                <a:ext cx="319800" cy="83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23" name="Google Shape;1823;p28"/>
              <p:cNvCxnSpPr>
                <a:stCxn id="1704" idx="6"/>
                <a:endCxn id="1751" idx="2"/>
              </p:cNvCxnSpPr>
              <p:nvPr/>
            </p:nvCxnSpPr>
            <p:spPr>
              <a:xfrm flipH="1" rot="10800000">
                <a:off x="1061799" y="3385299"/>
                <a:ext cx="319800" cy="97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824" name="Google Shape;1824;p28"/>
            <p:cNvSpPr/>
            <p:nvPr/>
          </p:nvSpPr>
          <p:spPr>
            <a:xfrm>
              <a:off x="1701349" y="33282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825" name="Google Shape;1825;p28"/>
            <p:cNvSpPr/>
            <p:nvPr/>
          </p:nvSpPr>
          <p:spPr>
            <a:xfrm>
              <a:off x="1701349" y="34679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826" name="Google Shape;1826;p28"/>
            <p:cNvSpPr/>
            <p:nvPr/>
          </p:nvSpPr>
          <p:spPr>
            <a:xfrm>
              <a:off x="1701349" y="36076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827" name="Google Shape;1827;p28"/>
            <p:cNvSpPr/>
            <p:nvPr/>
          </p:nvSpPr>
          <p:spPr>
            <a:xfrm>
              <a:off x="1701349" y="37473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828" name="Google Shape;1828;p28"/>
            <p:cNvSpPr/>
            <p:nvPr/>
          </p:nvSpPr>
          <p:spPr>
            <a:xfrm>
              <a:off x="1701349" y="38870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829" name="Google Shape;1829;p28"/>
            <p:cNvSpPr/>
            <p:nvPr/>
          </p:nvSpPr>
          <p:spPr>
            <a:xfrm>
              <a:off x="1701349" y="40267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830" name="Google Shape;1830;p28"/>
            <p:cNvSpPr/>
            <p:nvPr/>
          </p:nvSpPr>
          <p:spPr>
            <a:xfrm>
              <a:off x="1701349" y="41664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831" name="Google Shape;1831;p28"/>
            <p:cNvSpPr/>
            <p:nvPr/>
          </p:nvSpPr>
          <p:spPr>
            <a:xfrm>
              <a:off x="1701349" y="43061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832" name="Google Shape;1832;p28"/>
            <p:cNvSpPr/>
            <p:nvPr/>
          </p:nvSpPr>
          <p:spPr>
            <a:xfrm>
              <a:off x="2136324" y="33282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833" name="Google Shape;1833;p28"/>
            <p:cNvSpPr/>
            <p:nvPr/>
          </p:nvSpPr>
          <p:spPr>
            <a:xfrm>
              <a:off x="2136324" y="34679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834" name="Google Shape;1834;p28"/>
            <p:cNvSpPr/>
            <p:nvPr/>
          </p:nvSpPr>
          <p:spPr>
            <a:xfrm>
              <a:off x="2136324" y="36076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835" name="Google Shape;1835;p28"/>
            <p:cNvSpPr/>
            <p:nvPr/>
          </p:nvSpPr>
          <p:spPr>
            <a:xfrm>
              <a:off x="2136324" y="37473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836" name="Google Shape;1836;p28"/>
            <p:cNvSpPr/>
            <p:nvPr/>
          </p:nvSpPr>
          <p:spPr>
            <a:xfrm>
              <a:off x="2136324" y="38870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837" name="Google Shape;1837;p28"/>
            <p:cNvSpPr/>
            <p:nvPr/>
          </p:nvSpPr>
          <p:spPr>
            <a:xfrm>
              <a:off x="2136324" y="40267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838" name="Google Shape;1838;p28"/>
            <p:cNvSpPr/>
            <p:nvPr/>
          </p:nvSpPr>
          <p:spPr>
            <a:xfrm>
              <a:off x="2136324" y="41664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839" name="Google Shape;1839;p28"/>
            <p:cNvSpPr/>
            <p:nvPr/>
          </p:nvSpPr>
          <p:spPr>
            <a:xfrm>
              <a:off x="2136324" y="43061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grpSp>
          <p:nvGrpSpPr>
            <p:cNvPr id="1840" name="Google Shape;1840;p28"/>
            <p:cNvGrpSpPr/>
            <p:nvPr/>
          </p:nvGrpSpPr>
          <p:grpSpPr>
            <a:xfrm>
              <a:off x="1816549" y="3385299"/>
              <a:ext cx="319800" cy="978100"/>
              <a:chOff x="1816549" y="3385299"/>
              <a:chExt cx="319800" cy="978100"/>
            </a:xfrm>
          </p:grpSpPr>
          <p:cxnSp>
            <p:nvCxnSpPr>
              <p:cNvPr id="1841" name="Google Shape;1841;p28"/>
              <p:cNvCxnSpPr>
                <a:stCxn id="1824" idx="6"/>
                <a:endCxn id="1832" idx="2"/>
              </p:cNvCxnSpPr>
              <p:nvPr/>
            </p:nvCxnSpPr>
            <p:spPr>
              <a:xfrm>
                <a:off x="1816549" y="33853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42" name="Google Shape;1842;p28"/>
              <p:cNvCxnSpPr>
                <a:stCxn id="1824" idx="6"/>
                <a:endCxn id="1833" idx="2"/>
              </p:cNvCxnSpPr>
              <p:nvPr/>
            </p:nvCxnSpPr>
            <p:spPr>
              <a:xfrm>
                <a:off x="1816549" y="33853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43" name="Google Shape;1843;p28"/>
              <p:cNvCxnSpPr>
                <a:stCxn id="1824" idx="6"/>
                <a:endCxn id="1834" idx="2"/>
              </p:cNvCxnSpPr>
              <p:nvPr/>
            </p:nvCxnSpPr>
            <p:spPr>
              <a:xfrm>
                <a:off x="1816549" y="33853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44" name="Google Shape;1844;p28"/>
              <p:cNvCxnSpPr>
                <a:stCxn id="1824" idx="6"/>
                <a:endCxn id="1835" idx="2"/>
              </p:cNvCxnSpPr>
              <p:nvPr/>
            </p:nvCxnSpPr>
            <p:spPr>
              <a:xfrm>
                <a:off x="1816549" y="33853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45" name="Google Shape;1845;p28"/>
              <p:cNvCxnSpPr>
                <a:stCxn id="1824" idx="6"/>
                <a:endCxn id="1836" idx="2"/>
              </p:cNvCxnSpPr>
              <p:nvPr/>
            </p:nvCxnSpPr>
            <p:spPr>
              <a:xfrm>
                <a:off x="1816549" y="33853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46" name="Google Shape;1846;p28"/>
              <p:cNvCxnSpPr>
                <a:stCxn id="1824" idx="6"/>
                <a:endCxn id="1837" idx="2"/>
              </p:cNvCxnSpPr>
              <p:nvPr/>
            </p:nvCxnSpPr>
            <p:spPr>
              <a:xfrm>
                <a:off x="1816549" y="3385399"/>
                <a:ext cx="3198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47" name="Google Shape;1847;p28"/>
              <p:cNvCxnSpPr>
                <a:stCxn id="1824" idx="6"/>
                <a:endCxn id="1838" idx="2"/>
              </p:cNvCxnSpPr>
              <p:nvPr/>
            </p:nvCxnSpPr>
            <p:spPr>
              <a:xfrm>
                <a:off x="1816549" y="3385399"/>
                <a:ext cx="319800" cy="83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48" name="Google Shape;1848;p28"/>
              <p:cNvCxnSpPr>
                <a:stCxn id="1824" idx="6"/>
                <a:endCxn id="1839" idx="2"/>
              </p:cNvCxnSpPr>
              <p:nvPr/>
            </p:nvCxnSpPr>
            <p:spPr>
              <a:xfrm>
                <a:off x="1816549" y="3385399"/>
                <a:ext cx="319800" cy="97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49" name="Google Shape;1849;p28"/>
              <p:cNvCxnSpPr>
                <a:stCxn id="1825" idx="6"/>
                <a:endCxn id="1832" idx="2"/>
              </p:cNvCxnSpPr>
              <p:nvPr/>
            </p:nvCxnSpPr>
            <p:spPr>
              <a:xfrm flipH="1" rot="10800000">
                <a:off x="1816549" y="33852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50" name="Google Shape;1850;p28"/>
              <p:cNvCxnSpPr>
                <a:stCxn id="1825" idx="6"/>
                <a:endCxn id="1833" idx="2"/>
              </p:cNvCxnSpPr>
              <p:nvPr/>
            </p:nvCxnSpPr>
            <p:spPr>
              <a:xfrm>
                <a:off x="1816549" y="35250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51" name="Google Shape;1851;p28"/>
              <p:cNvCxnSpPr>
                <a:stCxn id="1825" idx="6"/>
                <a:endCxn id="1834" idx="2"/>
              </p:cNvCxnSpPr>
              <p:nvPr/>
            </p:nvCxnSpPr>
            <p:spPr>
              <a:xfrm>
                <a:off x="1816549" y="35250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52" name="Google Shape;1852;p28"/>
              <p:cNvCxnSpPr>
                <a:stCxn id="1825" idx="6"/>
                <a:endCxn id="1835" idx="2"/>
              </p:cNvCxnSpPr>
              <p:nvPr/>
            </p:nvCxnSpPr>
            <p:spPr>
              <a:xfrm>
                <a:off x="1816549" y="35250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53" name="Google Shape;1853;p28"/>
              <p:cNvCxnSpPr>
                <a:endCxn id="1836" idx="2"/>
              </p:cNvCxnSpPr>
              <p:nvPr/>
            </p:nvCxnSpPr>
            <p:spPr>
              <a:xfrm>
                <a:off x="1831824" y="3547299"/>
                <a:ext cx="304500" cy="396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54" name="Google Shape;1854;p28"/>
              <p:cNvCxnSpPr>
                <a:stCxn id="1825" idx="6"/>
                <a:endCxn id="1837" idx="2"/>
              </p:cNvCxnSpPr>
              <p:nvPr/>
            </p:nvCxnSpPr>
            <p:spPr>
              <a:xfrm>
                <a:off x="1816549" y="35250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55" name="Google Shape;1855;p28"/>
              <p:cNvCxnSpPr>
                <a:stCxn id="1825" idx="6"/>
                <a:endCxn id="1838" idx="2"/>
              </p:cNvCxnSpPr>
              <p:nvPr/>
            </p:nvCxnSpPr>
            <p:spPr>
              <a:xfrm>
                <a:off x="1816549" y="3525099"/>
                <a:ext cx="3198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56" name="Google Shape;1856;p28"/>
              <p:cNvCxnSpPr>
                <a:stCxn id="1825" idx="6"/>
                <a:endCxn id="1839" idx="2"/>
              </p:cNvCxnSpPr>
              <p:nvPr/>
            </p:nvCxnSpPr>
            <p:spPr>
              <a:xfrm>
                <a:off x="1816549" y="3525099"/>
                <a:ext cx="319800" cy="83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57" name="Google Shape;1857;p28"/>
              <p:cNvCxnSpPr>
                <a:stCxn id="1826" idx="6"/>
                <a:endCxn id="1832" idx="2"/>
              </p:cNvCxnSpPr>
              <p:nvPr/>
            </p:nvCxnSpPr>
            <p:spPr>
              <a:xfrm flipH="1" rot="10800000">
                <a:off x="1816549" y="33854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58" name="Google Shape;1858;p28"/>
              <p:cNvCxnSpPr>
                <a:stCxn id="1826" idx="6"/>
                <a:endCxn id="1833" idx="2"/>
              </p:cNvCxnSpPr>
              <p:nvPr/>
            </p:nvCxnSpPr>
            <p:spPr>
              <a:xfrm flipH="1" rot="10800000">
                <a:off x="1816549" y="35249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59" name="Google Shape;1859;p28"/>
              <p:cNvCxnSpPr>
                <a:stCxn id="1826" idx="6"/>
                <a:endCxn id="1834" idx="2"/>
              </p:cNvCxnSpPr>
              <p:nvPr/>
            </p:nvCxnSpPr>
            <p:spPr>
              <a:xfrm>
                <a:off x="1816549" y="36647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60" name="Google Shape;1860;p28"/>
              <p:cNvCxnSpPr>
                <a:stCxn id="1826" idx="6"/>
                <a:endCxn id="1835" idx="2"/>
              </p:cNvCxnSpPr>
              <p:nvPr/>
            </p:nvCxnSpPr>
            <p:spPr>
              <a:xfrm>
                <a:off x="1816549" y="36647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61" name="Google Shape;1861;p28"/>
              <p:cNvCxnSpPr>
                <a:stCxn id="1826" idx="6"/>
                <a:endCxn id="1836" idx="2"/>
              </p:cNvCxnSpPr>
              <p:nvPr/>
            </p:nvCxnSpPr>
            <p:spPr>
              <a:xfrm>
                <a:off x="1816549" y="36647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62" name="Google Shape;1862;p28"/>
              <p:cNvCxnSpPr>
                <a:endCxn id="1837" idx="2"/>
              </p:cNvCxnSpPr>
              <p:nvPr/>
            </p:nvCxnSpPr>
            <p:spPr>
              <a:xfrm>
                <a:off x="1831824" y="3675899"/>
                <a:ext cx="304500" cy="40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63" name="Google Shape;1863;p28"/>
              <p:cNvCxnSpPr>
                <a:stCxn id="1826" idx="6"/>
                <a:endCxn id="1838" idx="2"/>
              </p:cNvCxnSpPr>
              <p:nvPr/>
            </p:nvCxnSpPr>
            <p:spPr>
              <a:xfrm>
                <a:off x="1816549" y="36647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64" name="Google Shape;1864;p28"/>
              <p:cNvCxnSpPr>
                <a:stCxn id="1826" idx="6"/>
                <a:endCxn id="1839" idx="2"/>
              </p:cNvCxnSpPr>
              <p:nvPr/>
            </p:nvCxnSpPr>
            <p:spPr>
              <a:xfrm>
                <a:off x="1816549" y="3664799"/>
                <a:ext cx="3198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65" name="Google Shape;1865;p28"/>
              <p:cNvCxnSpPr>
                <a:stCxn id="1827" idx="6"/>
                <a:endCxn id="1832" idx="2"/>
              </p:cNvCxnSpPr>
              <p:nvPr/>
            </p:nvCxnSpPr>
            <p:spPr>
              <a:xfrm flipH="1" rot="10800000">
                <a:off x="1816549" y="33853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66" name="Google Shape;1866;p28"/>
              <p:cNvCxnSpPr>
                <a:stCxn id="1827" idx="6"/>
                <a:endCxn id="1833" idx="2"/>
              </p:cNvCxnSpPr>
              <p:nvPr/>
            </p:nvCxnSpPr>
            <p:spPr>
              <a:xfrm flipH="1" rot="10800000">
                <a:off x="1816549" y="35251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67" name="Google Shape;1867;p28"/>
              <p:cNvCxnSpPr>
                <a:stCxn id="1827" idx="6"/>
                <a:endCxn id="1834" idx="2"/>
              </p:cNvCxnSpPr>
              <p:nvPr/>
            </p:nvCxnSpPr>
            <p:spPr>
              <a:xfrm flipH="1" rot="10800000">
                <a:off x="1816549" y="36646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68" name="Google Shape;1868;p28"/>
              <p:cNvCxnSpPr>
                <a:stCxn id="1827" idx="6"/>
                <a:endCxn id="1835" idx="2"/>
              </p:cNvCxnSpPr>
              <p:nvPr/>
            </p:nvCxnSpPr>
            <p:spPr>
              <a:xfrm>
                <a:off x="1816549" y="38044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69" name="Google Shape;1869;p28"/>
              <p:cNvCxnSpPr>
                <a:stCxn id="1827" idx="6"/>
                <a:endCxn id="1836" idx="2"/>
              </p:cNvCxnSpPr>
              <p:nvPr/>
            </p:nvCxnSpPr>
            <p:spPr>
              <a:xfrm>
                <a:off x="1816549" y="38044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70" name="Google Shape;1870;p28"/>
              <p:cNvCxnSpPr>
                <a:stCxn id="1827" idx="6"/>
                <a:endCxn id="1837" idx="2"/>
              </p:cNvCxnSpPr>
              <p:nvPr/>
            </p:nvCxnSpPr>
            <p:spPr>
              <a:xfrm>
                <a:off x="1816549" y="38044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71" name="Google Shape;1871;p28"/>
              <p:cNvCxnSpPr>
                <a:stCxn id="1827" idx="6"/>
                <a:endCxn id="1838" idx="2"/>
              </p:cNvCxnSpPr>
              <p:nvPr/>
            </p:nvCxnSpPr>
            <p:spPr>
              <a:xfrm>
                <a:off x="1816549" y="38044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72" name="Google Shape;1872;p28"/>
              <p:cNvCxnSpPr>
                <a:stCxn id="1827" idx="6"/>
                <a:endCxn id="1839" idx="2"/>
              </p:cNvCxnSpPr>
              <p:nvPr/>
            </p:nvCxnSpPr>
            <p:spPr>
              <a:xfrm>
                <a:off x="1816549" y="38044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73" name="Google Shape;1873;p28"/>
              <p:cNvCxnSpPr>
                <a:stCxn id="1828" idx="6"/>
                <a:endCxn id="1832" idx="2"/>
              </p:cNvCxnSpPr>
              <p:nvPr/>
            </p:nvCxnSpPr>
            <p:spPr>
              <a:xfrm flipH="1" rot="10800000">
                <a:off x="1816549" y="33852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74" name="Google Shape;1874;p28"/>
              <p:cNvCxnSpPr>
                <a:stCxn id="1828" idx="6"/>
                <a:endCxn id="1833" idx="2"/>
              </p:cNvCxnSpPr>
              <p:nvPr/>
            </p:nvCxnSpPr>
            <p:spPr>
              <a:xfrm flipH="1" rot="10800000">
                <a:off x="1816549" y="35250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75" name="Google Shape;1875;p28"/>
              <p:cNvCxnSpPr>
                <a:stCxn id="1828" idx="6"/>
                <a:endCxn id="1834" idx="2"/>
              </p:cNvCxnSpPr>
              <p:nvPr/>
            </p:nvCxnSpPr>
            <p:spPr>
              <a:xfrm flipH="1" rot="10800000">
                <a:off x="1816549" y="36648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76" name="Google Shape;1876;p28"/>
              <p:cNvCxnSpPr>
                <a:stCxn id="1828" idx="6"/>
                <a:endCxn id="1835" idx="2"/>
              </p:cNvCxnSpPr>
              <p:nvPr/>
            </p:nvCxnSpPr>
            <p:spPr>
              <a:xfrm flipH="1" rot="10800000">
                <a:off x="1816549" y="38043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77" name="Google Shape;1877;p28"/>
              <p:cNvCxnSpPr>
                <a:stCxn id="1828" idx="6"/>
                <a:endCxn id="1836" idx="2"/>
              </p:cNvCxnSpPr>
              <p:nvPr/>
            </p:nvCxnSpPr>
            <p:spPr>
              <a:xfrm>
                <a:off x="1816549" y="39441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78" name="Google Shape;1878;p28"/>
              <p:cNvCxnSpPr>
                <a:stCxn id="1828" idx="6"/>
                <a:endCxn id="1837" idx="2"/>
              </p:cNvCxnSpPr>
              <p:nvPr/>
            </p:nvCxnSpPr>
            <p:spPr>
              <a:xfrm>
                <a:off x="1816549" y="39441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79" name="Google Shape;1879;p28"/>
              <p:cNvCxnSpPr>
                <a:stCxn id="1828" idx="6"/>
                <a:endCxn id="1838" idx="2"/>
              </p:cNvCxnSpPr>
              <p:nvPr/>
            </p:nvCxnSpPr>
            <p:spPr>
              <a:xfrm>
                <a:off x="1816549" y="39441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80" name="Google Shape;1880;p28"/>
              <p:cNvCxnSpPr>
                <a:stCxn id="1828" idx="6"/>
                <a:endCxn id="1839" idx="2"/>
              </p:cNvCxnSpPr>
              <p:nvPr/>
            </p:nvCxnSpPr>
            <p:spPr>
              <a:xfrm>
                <a:off x="1816549" y="39441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81" name="Google Shape;1881;p28"/>
              <p:cNvCxnSpPr>
                <a:stCxn id="1829" idx="6"/>
                <a:endCxn id="1832" idx="2"/>
              </p:cNvCxnSpPr>
              <p:nvPr/>
            </p:nvCxnSpPr>
            <p:spPr>
              <a:xfrm flipH="1" rot="10800000">
                <a:off x="1816549" y="3385499"/>
                <a:ext cx="3198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82" name="Google Shape;1882;p28"/>
              <p:cNvCxnSpPr>
                <a:stCxn id="1829" idx="6"/>
                <a:endCxn id="1833" idx="2"/>
              </p:cNvCxnSpPr>
              <p:nvPr/>
            </p:nvCxnSpPr>
            <p:spPr>
              <a:xfrm flipH="1" rot="10800000">
                <a:off x="1816549" y="35249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83" name="Google Shape;1883;p28"/>
              <p:cNvCxnSpPr>
                <a:stCxn id="1829" idx="6"/>
                <a:endCxn id="1834" idx="2"/>
              </p:cNvCxnSpPr>
              <p:nvPr/>
            </p:nvCxnSpPr>
            <p:spPr>
              <a:xfrm flipH="1" rot="10800000">
                <a:off x="1816549" y="36647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84" name="Google Shape;1884;p28"/>
              <p:cNvCxnSpPr>
                <a:stCxn id="1829" idx="6"/>
                <a:endCxn id="1835" idx="2"/>
              </p:cNvCxnSpPr>
              <p:nvPr/>
            </p:nvCxnSpPr>
            <p:spPr>
              <a:xfrm flipH="1" rot="10800000">
                <a:off x="1816549" y="38045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85" name="Google Shape;1885;p28"/>
              <p:cNvCxnSpPr>
                <a:stCxn id="1829" idx="6"/>
                <a:endCxn id="1836" idx="2"/>
              </p:cNvCxnSpPr>
              <p:nvPr/>
            </p:nvCxnSpPr>
            <p:spPr>
              <a:xfrm flipH="1" rot="10800000">
                <a:off x="1816549" y="39440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86" name="Google Shape;1886;p28"/>
              <p:cNvCxnSpPr>
                <a:stCxn id="1829" idx="6"/>
                <a:endCxn id="1837" idx="2"/>
              </p:cNvCxnSpPr>
              <p:nvPr/>
            </p:nvCxnSpPr>
            <p:spPr>
              <a:xfrm>
                <a:off x="1816549" y="40838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87" name="Google Shape;1887;p28"/>
              <p:cNvCxnSpPr>
                <a:stCxn id="1829" idx="6"/>
                <a:endCxn id="1838" idx="2"/>
              </p:cNvCxnSpPr>
              <p:nvPr/>
            </p:nvCxnSpPr>
            <p:spPr>
              <a:xfrm>
                <a:off x="1816549" y="40838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88" name="Google Shape;1888;p28"/>
              <p:cNvCxnSpPr>
                <a:stCxn id="1829" idx="6"/>
                <a:endCxn id="1839" idx="2"/>
              </p:cNvCxnSpPr>
              <p:nvPr/>
            </p:nvCxnSpPr>
            <p:spPr>
              <a:xfrm>
                <a:off x="1816549" y="40838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89" name="Google Shape;1889;p28"/>
              <p:cNvCxnSpPr>
                <a:stCxn id="1830" idx="6"/>
                <a:endCxn id="1832" idx="2"/>
              </p:cNvCxnSpPr>
              <p:nvPr/>
            </p:nvCxnSpPr>
            <p:spPr>
              <a:xfrm flipH="1" rot="10800000">
                <a:off x="1816549" y="3385399"/>
                <a:ext cx="319800" cy="83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90" name="Google Shape;1890;p28"/>
              <p:cNvCxnSpPr>
                <a:stCxn id="1830" idx="6"/>
                <a:endCxn id="1833" idx="2"/>
              </p:cNvCxnSpPr>
              <p:nvPr/>
            </p:nvCxnSpPr>
            <p:spPr>
              <a:xfrm flipH="1" rot="10800000">
                <a:off x="1816549" y="3525199"/>
                <a:ext cx="3198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91" name="Google Shape;1891;p28"/>
              <p:cNvCxnSpPr>
                <a:stCxn id="1830" idx="6"/>
                <a:endCxn id="1834" idx="2"/>
              </p:cNvCxnSpPr>
              <p:nvPr/>
            </p:nvCxnSpPr>
            <p:spPr>
              <a:xfrm flipH="1" rot="10800000">
                <a:off x="1816549" y="36646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92" name="Google Shape;1892;p28"/>
              <p:cNvCxnSpPr>
                <a:stCxn id="1830" idx="6"/>
                <a:endCxn id="1835" idx="2"/>
              </p:cNvCxnSpPr>
              <p:nvPr/>
            </p:nvCxnSpPr>
            <p:spPr>
              <a:xfrm flipH="1" rot="10800000">
                <a:off x="1816549" y="38044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93" name="Google Shape;1893;p28"/>
              <p:cNvCxnSpPr>
                <a:stCxn id="1830" idx="6"/>
                <a:endCxn id="1836" idx="2"/>
              </p:cNvCxnSpPr>
              <p:nvPr/>
            </p:nvCxnSpPr>
            <p:spPr>
              <a:xfrm flipH="1" rot="10800000">
                <a:off x="1816549" y="39442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94" name="Google Shape;1894;p28"/>
              <p:cNvCxnSpPr>
                <a:stCxn id="1830" idx="6"/>
                <a:endCxn id="1837" idx="2"/>
              </p:cNvCxnSpPr>
              <p:nvPr/>
            </p:nvCxnSpPr>
            <p:spPr>
              <a:xfrm flipH="1" rot="10800000">
                <a:off x="1816549" y="40837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95" name="Google Shape;1895;p28"/>
              <p:cNvCxnSpPr>
                <a:stCxn id="1830" idx="6"/>
                <a:endCxn id="1838" idx="2"/>
              </p:cNvCxnSpPr>
              <p:nvPr/>
            </p:nvCxnSpPr>
            <p:spPr>
              <a:xfrm>
                <a:off x="1816549" y="42235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96" name="Google Shape;1896;p28"/>
              <p:cNvCxnSpPr>
                <a:stCxn id="1830" idx="6"/>
                <a:endCxn id="1839" idx="2"/>
              </p:cNvCxnSpPr>
              <p:nvPr/>
            </p:nvCxnSpPr>
            <p:spPr>
              <a:xfrm>
                <a:off x="1816549" y="42235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97" name="Google Shape;1897;p28"/>
              <p:cNvCxnSpPr>
                <a:stCxn id="1831" idx="6"/>
                <a:endCxn id="1839" idx="2"/>
              </p:cNvCxnSpPr>
              <p:nvPr/>
            </p:nvCxnSpPr>
            <p:spPr>
              <a:xfrm>
                <a:off x="1816549" y="43632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98" name="Google Shape;1898;p28"/>
              <p:cNvCxnSpPr>
                <a:stCxn id="1831" idx="6"/>
                <a:endCxn id="1838" idx="2"/>
              </p:cNvCxnSpPr>
              <p:nvPr/>
            </p:nvCxnSpPr>
            <p:spPr>
              <a:xfrm flipH="1" rot="10800000">
                <a:off x="1816549" y="42234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99" name="Google Shape;1899;p28"/>
              <p:cNvCxnSpPr>
                <a:stCxn id="1831" idx="6"/>
                <a:endCxn id="1837" idx="2"/>
              </p:cNvCxnSpPr>
              <p:nvPr/>
            </p:nvCxnSpPr>
            <p:spPr>
              <a:xfrm flipH="1" rot="10800000">
                <a:off x="1816549" y="40839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00" name="Google Shape;1900;p28"/>
              <p:cNvCxnSpPr>
                <a:stCxn id="1831" idx="6"/>
                <a:endCxn id="1836" idx="2"/>
              </p:cNvCxnSpPr>
              <p:nvPr/>
            </p:nvCxnSpPr>
            <p:spPr>
              <a:xfrm flipH="1" rot="10800000">
                <a:off x="1816549" y="39441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01" name="Google Shape;1901;p28"/>
              <p:cNvCxnSpPr>
                <a:stCxn id="1831" idx="6"/>
                <a:endCxn id="1835" idx="2"/>
              </p:cNvCxnSpPr>
              <p:nvPr/>
            </p:nvCxnSpPr>
            <p:spPr>
              <a:xfrm flipH="1" rot="10800000">
                <a:off x="1816549" y="38043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02" name="Google Shape;1902;p28"/>
              <p:cNvCxnSpPr>
                <a:stCxn id="1831" idx="6"/>
                <a:endCxn id="1834" idx="2"/>
              </p:cNvCxnSpPr>
              <p:nvPr/>
            </p:nvCxnSpPr>
            <p:spPr>
              <a:xfrm flipH="1" rot="10800000">
                <a:off x="1816549" y="3664899"/>
                <a:ext cx="3198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03" name="Google Shape;1903;p28"/>
              <p:cNvCxnSpPr>
                <a:stCxn id="1831" idx="6"/>
                <a:endCxn id="1833" idx="2"/>
              </p:cNvCxnSpPr>
              <p:nvPr/>
            </p:nvCxnSpPr>
            <p:spPr>
              <a:xfrm flipH="1" rot="10800000">
                <a:off x="1816549" y="3525099"/>
                <a:ext cx="319800" cy="83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04" name="Google Shape;1904;p28"/>
              <p:cNvCxnSpPr>
                <a:stCxn id="1831" idx="6"/>
                <a:endCxn id="1832" idx="2"/>
              </p:cNvCxnSpPr>
              <p:nvPr/>
            </p:nvCxnSpPr>
            <p:spPr>
              <a:xfrm flipH="1" rot="10800000">
                <a:off x="1816549" y="3385299"/>
                <a:ext cx="319800" cy="97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905" name="Google Shape;1905;p28"/>
            <p:cNvSpPr/>
            <p:nvPr/>
          </p:nvSpPr>
          <p:spPr>
            <a:xfrm>
              <a:off x="2440917" y="3712424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906" name="Google Shape;1906;p28"/>
            <p:cNvSpPr/>
            <p:nvPr/>
          </p:nvSpPr>
          <p:spPr>
            <a:xfrm>
              <a:off x="2440917" y="3852124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1907" name="Google Shape;1907;p28"/>
            <p:cNvSpPr/>
            <p:nvPr/>
          </p:nvSpPr>
          <p:spPr>
            <a:xfrm>
              <a:off x="2440917" y="3991824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grpSp>
          <p:nvGrpSpPr>
            <p:cNvPr id="1908" name="Google Shape;1908;p28"/>
            <p:cNvGrpSpPr/>
            <p:nvPr/>
          </p:nvGrpSpPr>
          <p:grpSpPr>
            <a:xfrm>
              <a:off x="2251524" y="3385399"/>
              <a:ext cx="189300" cy="977900"/>
              <a:chOff x="2251524" y="3385399"/>
              <a:chExt cx="189300" cy="977900"/>
            </a:xfrm>
          </p:grpSpPr>
          <p:cxnSp>
            <p:nvCxnSpPr>
              <p:cNvPr id="1909" name="Google Shape;1909;p28"/>
              <p:cNvCxnSpPr>
                <a:stCxn id="1832" idx="6"/>
                <a:endCxn id="1905" idx="2"/>
              </p:cNvCxnSpPr>
              <p:nvPr/>
            </p:nvCxnSpPr>
            <p:spPr>
              <a:xfrm>
                <a:off x="2251524" y="3385399"/>
                <a:ext cx="189300" cy="384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10" name="Google Shape;1910;p28"/>
              <p:cNvCxnSpPr>
                <a:stCxn id="1832" idx="6"/>
                <a:endCxn id="1906" idx="2"/>
              </p:cNvCxnSpPr>
              <p:nvPr/>
            </p:nvCxnSpPr>
            <p:spPr>
              <a:xfrm>
                <a:off x="2251524" y="3385399"/>
                <a:ext cx="189300" cy="523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11" name="Google Shape;1911;p28"/>
              <p:cNvCxnSpPr>
                <a:stCxn id="1832" idx="6"/>
                <a:endCxn id="1907" idx="2"/>
              </p:cNvCxnSpPr>
              <p:nvPr/>
            </p:nvCxnSpPr>
            <p:spPr>
              <a:xfrm>
                <a:off x="2251524" y="3385399"/>
                <a:ext cx="189300" cy="663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12" name="Google Shape;1912;p28"/>
              <p:cNvCxnSpPr>
                <a:stCxn id="1833" idx="6"/>
                <a:endCxn id="1905" idx="2"/>
              </p:cNvCxnSpPr>
              <p:nvPr/>
            </p:nvCxnSpPr>
            <p:spPr>
              <a:xfrm>
                <a:off x="2251524" y="3525099"/>
                <a:ext cx="189300" cy="244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13" name="Google Shape;1913;p28"/>
              <p:cNvCxnSpPr>
                <a:stCxn id="1833" idx="6"/>
                <a:endCxn id="1906" idx="2"/>
              </p:cNvCxnSpPr>
              <p:nvPr/>
            </p:nvCxnSpPr>
            <p:spPr>
              <a:xfrm>
                <a:off x="2251524" y="3525099"/>
                <a:ext cx="189300" cy="384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14" name="Google Shape;1914;p28"/>
              <p:cNvCxnSpPr>
                <a:stCxn id="1833" idx="6"/>
                <a:endCxn id="1907" idx="2"/>
              </p:cNvCxnSpPr>
              <p:nvPr/>
            </p:nvCxnSpPr>
            <p:spPr>
              <a:xfrm>
                <a:off x="2251524" y="3525099"/>
                <a:ext cx="189300" cy="523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15" name="Google Shape;1915;p28"/>
              <p:cNvCxnSpPr>
                <a:stCxn id="1834" idx="6"/>
                <a:endCxn id="1905" idx="2"/>
              </p:cNvCxnSpPr>
              <p:nvPr/>
            </p:nvCxnSpPr>
            <p:spPr>
              <a:xfrm>
                <a:off x="2251524" y="3664799"/>
                <a:ext cx="189300" cy="104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16" name="Google Shape;1916;p28"/>
              <p:cNvCxnSpPr>
                <a:stCxn id="1834" idx="6"/>
                <a:endCxn id="1906" idx="2"/>
              </p:cNvCxnSpPr>
              <p:nvPr/>
            </p:nvCxnSpPr>
            <p:spPr>
              <a:xfrm>
                <a:off x="2251524" y="3664799"/>
                <a:ext cx="189300" cy="244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17" name="Google Shape;1917;p28"/>
              <p:cNvCxnSpPr>
                <a:stCxn id="1834" idx="6"/>
                <a:endCxn id="1907" idx="2"/>
              </p:cNvCxnSpPr>
              <p:nvPr/>
            </p:nvCxnSpPr>
            <p:spPr>
              <a:xfrm>
                <a:off x="2251524" y="3664799"/>
                <a:ext cx="189300" cy="384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18" name="Google Shape;1918;p28"/>
              <p:cNvCxnSpPr>
                <a:stCxn id="1835" idx="6"/>
                <a:endCxn id="1905" idx="2"/>
              </p:cNvCxnSpPr>
              <p:nvPr/>
            </p:nvCxnSpPr>
            <p:spPr>
              <a:xfrm flipH="1" rot="10800000">
                <a:off x="2251524" y="3769699"/>
                <a:ext cx="189300" cy="34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19" name="Google Shape;1919;p28"/>
              <p:cNvCxnSpPr>
                <a:stCxn id="1835" idx="6"/>
                <a:endCxn id="1906" idx="2"/>
              </p:cNvCxnSpPr>
              <p:nvPr/>
            </p:nvCxnSpPr>
            <p:spPr>
              <a:xfrm>
                <a:off x="2251524" y="3804499"/>
                <a:ext cx="189300" cy="104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20" name="Google Shape;1920;p28"/>
              <p:cNvCxnSpPr>
                <a:stCxn id="1835" idx="6"/>
                <a:endCxn id="1907" idx="2"/>
              </p:cNvCxnSpPr>
              <p:nvPr/>
            </p:nvCxnSpPr>
            <p:spPr>
              <a:xfrm>
                <a:off x="2251524" y="3804499"/>
                <a:ext cx="189300" cy="244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21" name="Google Shape;1921;p28"/>
              <p:cNvCxnSpPr>
                <a:stCxn id="1836" idx="6"/>
                <a:endCxn id="1905" idx="2"/>
              </p:cNvCxnSpPr>
              <p:nvPr/>
            </p:nvCxnSpPr>
            <p:spPr>
              <a:xfrm flipH="1" rot="10800000">
                <a:off x="2251524" y="3769599"/>
                <a:ext cx="189300" cy="174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22" name="Google Shape;1922;p28"/>
              <p:cNvCxnSpPr>
                <a:stCxn id="1836" idx="6"/>
                <a:endCxn id="1906" idx="2"/>
              </p:cNvCxnSpPr>
              <p:nvPr/>
            </p:nvCxnSpPr>
            <p:spPr>
              <a:xfrm flipH="1" rot="10800000">
                <a:off x="2251524" y="3909399"/>
                <a:ext cx="189300" cy="34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23" name="Google Shape;1923;p28"/>
              <p:cNvCxnSpPr>
                <a:stCxn id="1836" idx="6"/>
                <a:endCxn id="1907" idx="2"/>
              </p:cNvCxnSpPr>
              <p:nvPr/>
            </p:nvCxnSpPr>
            <p:spPr>
              <a:xfrm>
                <a:off x="2251524" y="3944199"/>
                <a:ext cx="189300" cy="104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24" name="Google Shape;1924;p28"/>
              <p:cNvCxnSpPr>
                <a:stCxn id="1837" idx="6"/>
                <a:endCxn id="1907" idx="2"/>
              </p:cNvCxnSpPr>
              <p:nvPr/>
            </p:nvCxnSpPr>
            <p:spPr>
              <a:xfrm flipH="1" rot="10800000">
                <a:off x="2251524" y="4049099"/>
                <a:ext cx="189300" cy="34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25" name="Google Shape;1925;p28"/>
              <p:cNvCxnSpPr>
                <a:stCxn id="1837" idx="6"/>
                <a:endCxn id="1906" idx="2"/>
              </p:cNvCxnSpPr>
              <p:nvPr/>
            </p:nvCxnSpPr>
            <p:spPr>
              <a:xfrm flipH="1" rot="10800000">
                <a:off x="2251524" y="3909299"/>
                <a:ext cx="189300" cy="174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26" name="Google Shape;1926;p28"/>
              <p:cNvCxnSpPr>
                <a:stCxn id="1837" idx="6"/>
                <a:endCxn id="1905" idx="2"/>
              </p:cNvCxnSpPr>
              <p:nvPr/>
            </p:nvCxnSpPr>
            <p:spPr>
              <a:xfrm flipH="1" rot="10800000">
                <a:off x="2251524" y="3769499"/>
                <a:ext cx="189300" cy="31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27" name="Google Shape;1927;p28"/>
              <p:cNvCxnSpPr>
                <a:stCxn id="1838" idx="6"/>
                <a:endCxn id="1907" idx="2"/>
              </p:cNvCxnSpPr>
              <p:nvPr/>
            </p:nvCxnSpPr>
            <p:spPr>
              <a:xfrm flipH="1" rot="10800000">
                <a:off x="2251524" y="4048999"/>
                <a:ext cx="189300" cy="174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28" name="Google Shape;1928;p28"/>
              <p:cNvCxnSpPr>
                <a:stCxn id="1838" idx="6"/>
                <a:endCxn id="1905" idx="2"/>
              </p:cNvCxnSpPr>
              <p:nvPr/>
            </p:nvCxnSpPr>
            <p:spPr>
              <a:xfrm flipH="1" rot="10800000">
                <a:off x="2251524" y="3769699"/>
                <a:ext cx="189300" cy="453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29" name="Google Shape;1929;p28"/>
              <p:cNvCxnSpPr>
                <a:stCxn id="1838" idx="6"/>
                <a:endCxn id="1906" idx="2"/>
              </p:cNvCxnSpPr>
              <p:nvPr/>
            </p:nvCxnSpPr>
            <p:spPr>
              <a:xfrm flipH="1" rot="10800000">
                <a:off x="2251524" y="3909199"/>
                <a:ext cx="189300" cy="31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30" name="Google Shape;1930;p28"/>
              <p:cNvCxnSpPr>
                <a:stCxn id="1839" idx="6"/>
                <a:endCxn id="1905" idx="2"/>
              </p:cNvCxnSpPr>
              <p:nvPr/>
            </p:nvCxnSpPr>
            <p:spPr>
              <a:xfrm flipH="1" rot="10800000">
                <a:off x="2251524" y="3769599"/>
                <a:ext cx="189300" cy="59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31" name="Google Shape;1931;p28"/>
              <p:cNvCxnSpPr>
                <a:stCxn id="1839" idx="6"/>
                <a:endCxn id="1906" idx="2"/>
              </p:cNvCxnSpPr>
              <p:nvPr/>
            </p:nvCxnSpPr>
            <p:spPr>
              <a:xfrm flipH="1" rot="10800000">
                <a:off x="2251524" y="3909399"/>
                <a:ext cx="189300" cy="453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32" name="Google Shape;1932;p28"/>
              <p:cNvCxnSpPr>
                <a:stCxn id="1839" idx="6"/>
                <a:endCxn id="1907" idx="2"/>
              </p:cNvCxnSpPr>
              <p:nvPr/>
            </p:nvCxnSpPr>
            <p:spPr>
              <a:xfrm flipH="1" rot="10800000">
                <a:off x="2251524" y="4048899"/>
                <a:ext cx="189300" cy="31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933" name="Google Shape;1933;p28"/>
            <p:cNvGrpSpPr/>
            <p:nvPr/>
          </p:nvGrpSpPr>
          <p:grpSpPr>
            <a:xfrm>
              <a:off x="1496774" y="3385299"/>
              <a:ext cx="204600" cy="978100"/>
              <a:chOff x="1496774" y="3385299"/>
              <a:chExt cx="204600" cy="978100"/>
            </a:xfrm>
          </p:grpSpPr>
          <p:cxnSp>
            <p:nvCxnSpPr>
              <p:cNvPr id="1934" name="Google Shape;1934;p28"/>
              <p:cNvCxnSpPr>
                <a:stCxn id="1751" idx="6"/>
                <a:endCxn id="1824" idx="2"/>
              </p:cNvCxnSpPr>
              <p:nvPr/>
            </p:nvCxnSpPr>
            <p:spPr>
              <a:xfrm>
                <a:off x="1496774" y="3385399"/>
                <a:ext cx="204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35" name="Google Shape;1935;p28"/>
              <p:cNvCxnSpPr>
                <a:stCxn id="1751" idx="6"/>
                <a:endCxn id="1825" idx="2"/>
              </p:cNvCxnSpPr>
              <p:nvPr/>
            </p:nvCxnSpPr>
            <p:spPr>
              <a:xfrm>
                <a:off x="1496774" y="33853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36" name="Google Shape;1936;p28"/>
              <p:cNvCxnSpPr>
                <a:stCxn id="1751" idx="6"/>
                <a:endCxn id="1826" idx="2"/>
              </p:cNvCxnSpPr>
              <p:nvPr/>
            </p:nvCxnSpPr>
            <p:spPr>
              <a:xfrm>
                <a:off x="1496774" y="3385399"/>
                <a:ext cx="2046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37" name="Google Shape;1937;p28"/>
              <p:cNvCxnSpPr>
                <a:stCxn id="1751" idx="6"/>
                <a:endCxn id="1827" idx="2"/>
              </p:cNvCxnSpPr>
              <p:nvPr/>
            </p:nvCxnSpPr>
            <p:spPr>
              <a:xfrm>
                <a:off x="1496774" y="3385399"/>
                <a:ext cx="2046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38" name="Google Shape;1938;p28"/>
              <p:cNvCxnSpPr>
                <a:stCxn id="1751" idx="6"/>
                <a:endCxn id="1828" idx="2"/>
              </p:cNvCxnSpPr>
              <p:nvPr/>
            </p:nvCxnSpPr>
            <p:spPr>
              <a:xfrm>
                <a:off x="1496774" y="3385399"/>
                <a:ext cx="2046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39" name="Google Shape;1939;p28"/>
              <p:cNvCxnSpPr>
                <a:stCxn id="1751" idx="6"/>
                <a:endCxn id="1829" idx="2"/>
              </p:cNvCxnSpPr>
              <p:nvPr/>
            </p:nvCxnSpPr>
            <p:spPr>
              <a:xfrm>
                <a:off x="1496774" y="3385399"/>
                <a:ext cx="2046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40" name="Google Shape;1940;p28"/>
              <p:cNvCxnSpPr>
                <a:stCxn id="1751" idx="6"/>
                <a:endCxn id="1830" idx="2"/>
              </p:cNvCxnSpPr>
              <p:nvPr/>
            </p:nvCxnSpPr>
            <p:spPr>
              <a:xfrm>
                <a:off x="1496774" y="3385399"/>
                <a:ext cx="204600" cy="83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41" name="Google Shape;1941;p28"/>
              <p:cNvCxnSpPr>
                <a:stCxn id="1751" idx="6"/>
                <a:endCxn id="1831" idx="2"/>
              </p:cNvCxnSpPr>
              <p:nvPr/>
            </p:nvCxnSpPr>
            <p:spPr>
              <a:xfrm>
                <a:off x="1496774" y="3385399"/>
                <a:ext cx="204600" cy="97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42" name="Google Shape;1942;p28"/>
              <p:cNvCxnSpPr>
                <a:stCxn id="1752" idx="6"/>
                <a:endCxn id="1831" idx="2"/>
              </p:cNvCxnSpPr>
              <p:nvPr/>
            </p:nvCxnSpPr>
            <p:spPr>
              <a:xfrm>
                <a:off x="1496774" y="3525099"/>
                <a:ext cx="204600" cy="83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43" name="Google Shape;1943;p28"/>
              <p:cNvCxnSpPr>
                <a:stCxn id="1752" idx="6"/>
                <a:endCxn id="1830" idx="2"/>
              </p:cNvCxnSpPr>
              <p:nvPr/>
            </p:nvCxnSpPr>
            <p:spPr>
              <a:xfrm>
                <a:off x="1496774" y="3525099"/>
                <a:ext cx="2046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44" name="Google Shape;1944;p28"/>
              <p:cNvCxnSpPr>
                <a:stCxn id="1752" idx="6"/>
                <a:endCxn id="1829" idx="2"/>
              </p:cNvCxnSpPr>
              <p:nvPr/>
            </p:nvCxnSpPr>
            <p:spPr>
              <a:xfrm>
                <a:off x="1496774" y="3525099"/>
                <a:ext cx="2046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45" name="Google Shape;1945;p28"/>
              <p:cNvCxnSpPr>
                <a:stCxn id="1752" idx="6"/>
                <a:endCxn id="1828" idx="2"/>
              </p:cNvCxnSpPr>
              <p:nvPr/>
            </p:nvCxnSpPr>
            <p:spPr>
              <a:xfrm>
                <a:off x="1496774" y="3525099"/>
                <a:ext cx="2046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46" name="Google Shape;1946;p28"/>
              <p:cNvCxnSpPr>
                <a:stCxn id="1752" idx="6"/>
                <a:endCxn id="1827" idx="2"/>
              </p:cNvCxnSpPr>
              <p:nvPr/>
            </p:nvCxnSpPr>
            <p:spPr>
              <a:xfrm>
                <a:off x="1496774" y="3525099"/>
                <a:ext cx="2046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47" name="Google Shape;1947;p28"/>
              <p:cNvCxnSpPr>
                <a:stCxn id="1752" idx="6"/>
                <a:endCxn id="1826" idx="2"/>
              </p:cNvCxnSpPr>
              <p:nvPr/>
            </p:nvCxnSpPr>
            <p:spPr>
              <a:xfrm>
                <a:off x="1496774" y="35250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48" name="Google Shape;1948;p28"/>
              <p:cNvCxnSpPr>
                <a:stCxn id="1752" idx="6"/>
                <a:endCxn id="1825" idx="2"/>
              </p:cNvCxnSpPr>
              <p:nvPr/>
            </p:nvCxnSpPr>
            <p:spPr>
              <a:xfrm>
                <a:off x="1496774" y="3525099"/>
                <a:ext cx="204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49" name="Google Shape;1949;p28"/>
              <p:cNvCxnSpPr>
                <a:stCxn id="1752" idx="6"/>
                <a:endCxn id="1824" idx="2"/>
              </p:cNvCxnSpPr>
              <p:nvPr/>
            </p:nvCxnSpPr>
            <p:spPr>
              <a:xfrm flipH="1" rot="10800000">
                <a:off x="1496774" y="33852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50" name="Google Shape;1950;p28"/>
              <p:cNvCxnSpPr>
                <a:stCxn id="1753" idx="6"/>
                <a:endCxn id="1824" idx="2"/>
              </p:cNvCxnSpPr>
              <p:nvPr/>
            </p:nvCxnSpPr>
            <p:spPr>
              <a:xfrm flipH="1" rot="10800000">
                <a:off x="1496774" y="3385499"/>
                <a:ext cx="2046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51" name="Google Shape;1951;p28"/>
              <p:cNvCxnSpPr>
                <a:stCxn id="1753" idx="6"/>
                <a:endCxn id="1825" idx="2"/>
              </p:cNvCxnSpPr>
              <p:nvPr/>
            </p:nvCxnSpPr>
            <p:spPr>
              <a:xfrm flipH="1" rot="10800000">
                <a:off x="1496774" y="35249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52" name="Google Shape;1952;p28"/>
              <p:cNvCxnSpPr>
                <a:stCxn id="1753" idx="6"/>
                <a:endCxn id="1826" idx="2"/>
              </p:cNvCxnSpPr>
              <p:nvPr/>
            </p:nvCxnSpPr>
            <p:spPr>
              <a:xfrm>
                <a:off x="1496774" y="3664799"/>
                <a:ext cx="204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53" name="Google Shape;1953;p28"/>
              <p:cNvCxnSpPr>
                <a:stCxn id="1753" idx="6"/>
                <a:endCxn id="1827" idx="2"/>
              </p:cNvCxnSpPr>
              <p:nvPr/>
            </p:nvCxnSpPr>
            <p:spPr>
              <a:xfrm>
                <a:off x="1496774" y="36647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54" name="Google Shape;1954;p28"/>
              <p:cNvCxnSpPr>
                <a:stCxn id="1753" idx="6"/>
                <a:endCxn id="1828" idx="2"/>
              </p:cNvCxnSpPr>
              <p:nvPr/>
            </p:nvCxnSpPr>
            <p:spPr>
              <a:xfrm>
                <a:off x="1496774" y="3664799"/>
                <a:ext cx="2046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55" name="Google Shape;1955;p28"/>
              <p:cNvCxnSpPr>
                <a:stCxn id="1753" idx="6"/>
                <a:endCxn id="1829" idx="2"/>
              </p:cNvCxnSpPr>
              <p:nvPr/>
            </p:nvCxnSpPr>
            <p:spPr>
              <a:xfrm>
                <a:off x="1496774" y="3664799"/>
                <a:ext cx="2046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56" name="Google Shape;1956;p28"/>
              <p:cNvCxnSpPr>
                <a:stCxn id="1753" idx="6"/>
                <a:endCxn id="1830" idx="2"/>
              </p:cNvCxnSpPr>
              <p:nvPr/>
            </p:nvCxnSpPr>
            <p:spPr>
              <a:xfrm>
                <a:off x="1496774" y="3664799"/>
                <a:ext cx="2046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57" name="Google Shape;1957;p28"/>
              <p:cNvCxnSpPr>
                <a:stCxn id="1753" idx="6"/>
                <a:endCxn id="1831" idx="2"/>
              </p:cNvCxnSpPr>
              <p:nvPr/>
            </p:nvCxnSpPr>
            <p:spPr>
              <a:xfrm>
                <a:off x="1496774" y="3664799"/>
                <a:ext cx="2046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58" name="Google Shape;1958;p28"/>
              <p:cNvCxnSpPr>
                <a:stCxn id="1754" idx="6"/>
                <a:endCxn id="1831" idx="2"/>
              </p:cNvCxnSpPr>
              <p:nvPr/>
            </p:nvCxnSpPr>
            <p:spPr>
              <a:xfrm>
                <a:off x="1496774" y="3804499"/>
                <a:ext cx="2046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59" name="Google Shape;1959;p28"/>
              <p:cNvCxnSpPr>
                <a:stCxn id="1754" idx="6"/>
                <a:endCxn id="1830" idx="2"/>
              </p:cNvCxnSpPr>
              <p:nvPr/>
            </p:nvCxnSpPr>
            <p:spPr>
              <a:xfrm>
                <a:off x="1496774" y="3804499"/>
                <a:ext cx="2046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60" name="Google Shape;1960;p28"/>
              <p:cNvCxnSpPr>
                <a:stCxn id="1754" idx="6"/>
                <a:endCxn id="1829" idx="2"/>
              </p:cNvCxnSpPr>
              <p:nvPr/>
            </p:nvCxnSpPr>
            <p:spPr>
              <a:xfrm>
                <a:off x="1496774" y="3804499"/>
                <a:ext cx="2046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61" name="Google Shape;1961;p28"/>
              <p:cNvCxnSpPr>
                <a:stCxn id="1754" idx="6"/>
                <a:endCxn id="1828" idx="2"/>
              </p:cNvCxnSpPr>
              <p:nvPr/>
            </p:nvCxnSpPr>
            <p:spPr>
              <a:xfrm>
                <a:off x="1496774" y="38044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62" name="Google Shape;1962;p28"/>
              <p:cNvCxnSpPr>
                <a:stCxn id="1754" idx="6"/>
                <a:endCxn id="1827" idx="2"/>
              </p:cNvCxnSpPr>
              <p:nvPr/>
            </p:nvCxnSpPr>
            <p:spPr>
              <a:xfrm>
                <a:off x="1496774" y="3804499"/>
                <a:ext cx="204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63" name="Google Shape;1963;p28"/>
              <p:cNvCxnSpPr>
                <a:stCxn id="1754" idx="6"/>
                <a:endCxn id="1826" idx="2"/>
              </p:cNvCxnSpPr>
              <p:nvPr/>
            </p:nvCxnSpPr>
            <p:spPr>
              <a:xfrm flipH="1" rot="10800000">
                <a:off x="1496774" y="36646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64" name="Google Shape;1964;p28"/>
              <p:cNvCxnSpPr>
                <a:stCxn id="1754" idx="6"/>
                <a:endCxn id="1825" idx="2"/>
              </p:cNvCxnSpPr>
              <p:nvPr/>
            </p:nvCxnSpPr>
            <p:spPr>
              <a:xfrm flipH="1" rot="10800000">
                <a:off x="1496774" y="3525199"/>
                <a:ext cx="2046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65" name="Google Shape;1965;p28"/>
              <p:cNvCxnSpPr>
                <a:stCxn id="1754" idx="6"/>
                <a:endCxn id="1824" idx="2"/>
              </p:cNvCxnSpPr>
              <p:nvPr/>
            </p:nvCxnSpPr>
            <p:spPr>
              <a:xfrm flipH="1" rot="10800000">
                <a:off x="1496774" y="3385399"/>
                <a:ext cx="2046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66" name="Google Shape;1966;p28"/>
              <p:cNvCxnSpPr>
                <a:stCxn id="1755" idx="6"/>
                <a:endCxn id="1831" idx="2"/>
              </p:cNvCxnSpPr>
              <p:nvPr/>
            </p:nvCxnSpPr>
            <p:spPr>
              <a:xfrm>
                <a:off x="1496774" y="3944199"/>
                <a:ext cx="2046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67" name="Google Shape;1967;p28"/>
              <p:cNvCxnSpPr>
                <a:stCxn id="1755" idx="6"/>
                <a:endCxn id="1830" idx="2"/>
              </p:cNvCxnSpPr>
              <p:nvPr/>
            </p:nvCxnSpPr>
            <p:spPr>
              <a:xfrm>
                <a:off x="1496774" y="3944199"/>
                <a:ext cx="2046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68" name="Google Shape;1968;p28"/>
              <p:cNvCxnSpPr>
                <a:stCxn id="1755" idx="6"/>
                <a:endCxn id="1829" idx="2"/>
              </p:cNvCxnSpPr>
              <p:nvPr/>
            </p:nvCxnSpPr>
            <p:spPr>
              <a:xfrm>
                <a:off x="1496774" y="39441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69" name="Google Shape;1969;p28"/>
              <p:cNvCxnSpPr>
                <a:stCxn id="1755" idx="6"/>
                <a:endCxn id="1828" idx="2"/>
              </p:cNvCxnSpPr>
              <p:nvPr/>
            </p:nvCxnSpPr>
            <p:spPr>
              <a:xfrm>
                <a:off x="1496774" y="3944199"/>
                <a:ext cx="204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70" name="Google Shape;1970;p28"/>
              <p:cNvCxnSpPr>
                <a:stCxn id="1755" idx="6"/>
                <a:endCxn id="1827" idx="2"/>
              </p:cNvCxnSpPr>
              <p:nvPr/>
            </p:nvCxnSpPr>
            <p:spPr>
              <a:xfrm flipH="1" rot="10800000">
                <a:off x="1496774" y="38043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71" name="Google Shape;1971;p28"/>
              <p:cNvCxnSpPr>
                <a:stCxn id="1755" idx="6"/>
                <a:endCxn id="1826" idx="2"/>
              </p:cNvCxnSpPr>
              <p:nvPr/>
            </p:nvCxnSpPr>
            <p:spPr>
              <a:xfrm flipH="1" rot="10800000">
                <a:off x="1496774" y="3664899"/>
                <a:ext cx="2046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72" name="Google Shape;1972;p28"/>
              <p:cNvCxnSpPr>
                <a:stCxn id="1755" idx="6"/>
                <a:endCxn id="1825" idx="2"/>
              </p:cNvCxnSpPr>
              <p:nvPr/>
            </p:nvCxnSpPr>
            <p:spPr>
              <a:xfrm flipH="1" rot="10800000">
                <a:off x="1496774" y="3525099"/>
                <a:ext cx="2046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73" name="Google Shape;1973;p28"/>
              <p:cNvCxnSpPr>
                <a:stCxn id="1755" idx="6"/>
                <a:endCxn id="1824" idx="2"/>
              </p:cNvCxnSpPr>
              <p:nvPr/>
            </p:nvCxnSpPr>
            <p:spPr>
              <a:xfrm flipH="1" rot="10800000">
                <a:off x="1496774" y="3385299"/>
                <a:ext cx="2046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74" name="Google Shape;1974;p28"/>
              <p:cNvCxnSpPr>
                <a:stCxn id="1756" idx="6"/>
                <a:endCxn id="1831" idx="2"/>
              </p:cNvCxnSpPr>
              <p:nvPr/>
            </p:nvCxnSpPr>
            <p:spPr>
              <a:xfrm>
                <a:off x="1496774" y="4083899"/>
                <a:ext cx="2046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75" name="Google Shape;1975;p28"/>
              <p:cNvCxnSpPr>
                <a:stCxn id="1756" idx="6"/>
                <a:endCxn id="1830" idx="2"/>
              </p:cNvCxnSpPr>
              <p:nvPr/>
            </p:nvCxnSpPr>
            <p:spPr>
              <a:xfrm>
                <a:off x="1496774" y="40838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76" name="Google Shape;1976;p28"/>
              <p:cNvCxnSpPr>
                <a:stCxn id="1756" idx="6"/>
                <a:endCxn id="1829" idx="2"/>
              </p:cNvCxnSpPr>
              <p:nvPr/>
            </p:nvCxnSpPr>
            <p:spPr>
              <a:xfrm>
                <a:off x="1496774" y="4083899"/>
                <a:ext cx="204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77" name="Google Shape;1977;p28"/>
              <p:cNvCxnSpPr>
                <a:stCxn id="1756" idx="6"/>
                <a:endCxn id="1828" idx="2"/>
              </p:cNvCxnSpPr>
              <p:nvPr/>
            </p:nvCxnSpPr>
            <p:spPr>
              <a:xfrm flipH="1" rot="10800000">
                <a:off x="1496774" y="39440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78" name="Google Shape;1978;p28"/>
              <p:cNvCxnSpPr>
                <a:stCxn id="1756" idx="6"/>
                <a:endCxn id="1827" idx="2"/>
              </p:cNvCxnSpPr>
              <p:nvPr/>
            </p:nvCxnSpPr>
            <p:spPr>
              <a:xfrm flipH="1" rot="10800000">
                <a:off x="1496774" y="3804599"/>
                <a:ext cx="2046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79" name="Google Shape;1979;p28"/>
              <p:cNvCxnSpPr>
                <a:stCxn id="1756" idx="6"/>
                <a:endCxn id="1826" idx="2"/>
              </p:cNvCxnSpPr>
              <p:nvPr/>
            </p:nvCxnSpPr>
            <p:spPr>
              <a:xfrm flipH="1" rot="10800000">
                <a:off x="1496774" y="3664799"/>
                <a:ext cx="2046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80" name="Google Shape;1980;p28"/>
              <p:cNvCxnSpPr>
                <a:stCxn id="1756" idx="6"/>
                <a:endCxn id="1825" idx="2"/>
              </p:cNvCxnSpPr>
              <p:nvPr/>
            </p:nvCxnSpPr>
            <p:spPr>
              <a:xfrm flipH="1" rot="10800000">
                <a:off x="1496774" y="3524999"/>
                <a:ext cx="2046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81" name="Google Shape;1981;p28"/>
              <p:cNvCxnSpPr>
                <a:stCxn id="1756" idx="6"/>
                <a:endCxn id="1824" idx="2"/>
              </p:cNvCxnSpPr>
              <p:nvPr/>
            </p:nvCxnSpPr>
            <p:spPr>
              <a:xfrm flipH="1" rot="10800000">
                <a:off x="1496774" y="3385499"/>
                <a:ext cx="2046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82" name="Google Shape;1982;p28"/>
              <p:cNvCxnSpPr>
                <a:stCxn id="1757" idx="6"/>
                <a:endCxn id="1831" idx="2"/>
              </p:cNvCxnSpPr>
              <p:nvPr/>
            </p:nvCxnSpPr>
            <p:spPr>
              <a:xfrm>
                <a:off x="1496774" y="42235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83" name="Google Shape;1983;p28"/>
              <p:cNvCxnSpPr>
                <a:stCxn id="1757" idx="6"/>
                <a:endCxn id="1830" idx="2"/>
              </p:cNvCxnSpPr>
              <p:nvPr/>
            </p:nvCxnSpPr>
            <p:spPr>
              <a:xfrm>
                <a:off x="1496774" y="4223599"/>
                <a:ext cx="204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84" name="Google Shape;1984;p28"/>
              <p:cNvCxnSpPr>
                <a:stCxn id="1757" idx="6"/>
                <a:endCxn id="1829" idx="2"/>
              </p:cNvCxnSpPr>
              <p:nvPr/>
            </p:nvCxnSpPr>
            <p:spPr>
              <a:xfrm flipH="1" rot="10800000">
                <a:off x="1496774" y="40837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85" name="Google Shape;1985;p28"/>
              <p:cNvCxnSpPr>
                <a:stCxn id="1757" idx="6"/>
                <a:endCxn id="1828" idx="2"/>
              </p:cNvCxnSpPr>
              <p:nvPr/>
            </p:nvCxnSpPr>
            <p:spPr>
              <a:xfrm flipH="1" rot="10800000">
                <a:off x="1496774" y="3944299"/>
                <a:ext cx="2046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86" name="Google Shape;1986;p28"/>
              <p:cNvCxnSpPr>
                <a:stCxn id="1757" idx="6"/>
                <a:endCxn id="1827" idx="2"/>
              </p:cNvCxnSpPr>
              <p:nvPr/>
            </p:nvCxnSpPr>
            <p:spPr>
              <a:xfrm flipH="1" rot="10800000">
                <a:off x="1496774" y="3804499"/>
                <a:ext cx="2046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87" name="Google Shape;1987;p28"/>
              <p:cNvCxnSpPr>
                <a:stCxn id="1757" idx="6"/>
                <a:endCxn id="1826" idx="2"/>
              </p:cNvCxnSpPr>
              <p:nvPr/>
            </p:nvCxnSpPr>
            <p:spPr>
              <a:xfrm flipH="1" rot="10800000">
                <a:off x="1496774" y="3664699"/>
                <a:ext cx="2046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88" name="Google Shape;1988;p28"/>
              <p:cNvCxnSpPr>
                <a:stCxn id="1757" idx="6"/>
                <a:endCxn id="1825" idx="2"/>
              </p:cNvCxnSpPr>
              <p:nvPr/>
            </p:nvCxnSpPr>
            <p:spPr>
              <a:xfrm flipH="1" rot="10800000">
                <a:off x="1496774" y="3525199"/>
                <a:ext cx="2046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89" name="Google Shape;1989;p28"/>
              <p:cNvCxnSpPr>
                <a:stCxn id="1757" idx="6"/>
                <a:endCxn id="1824" idx="2"/>
              </p:cNvCxnSpPr>
              <p:nvPr/>
            </p:nvCxnSpPr>
            <p:spPr>
              <a:xfrm flipH="1" rot="10800000">
                <a:off x="1496774" y="3385399"/>
                <a:ext cx="204600" cy="83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90" name="Google Shape;1990;p28"/>
              <p:cNvCxnSpPr>
                <a:stCxn id="1758" idx="6"/>
                <a:endCxn id="1831" idx="2"/>
              </p:cNvCxnSpPr>
              <p:nvPr/>
            </p:nvCxnSpPr>
            <p:spPr>
              <a:xfrm>
                <a:off x="1496774" y="4363299"/>
                <a:ext cx="204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91" name="Google Shape;1991;p28"/>
              <p:cNvCxnSpPr>
                <a:stCxn id="1758" idx="6"/>
                <a:endCxn id="1830" idx="2"/>
              </p:cNvCxnSpPr>
              <p:nvPr/>
            </p:nvCxnSpPr>
            <p:spPr>
              <a:xfrm flipH="1" rot="10800000">
                <a:off x="1496774" y="42234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92" name="Google Shape;1992;p28"/>
              <p:cNvCxnSpPr>
                <a:stCxn id="1758" idx="6"/>
                <a:endCxn id="1829" idx="2"/>
              </p:cNvCxnSpPr>
              <p:nvPr/>
            </p:nvCxnSpPr>
            <p:spPr>
              <a:xfrm flipH="1" rot="10800000">
                <a:off x="1496774" y="4083999"/>
                <a:ext cx="2046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93" name="Google Shape;1993;p28"/>
              <p:cNvCxnSpPr>
                <a:stCxn id="1758" idx="6"/>
                <a:endCxn id="1828" idx="2"/>
              </p:cNvCxnSpPr>
              <p:nvPr/>
            </p:nvCxnSpPr>
            <p:spPr>
              <a:xfrm flipH="1" rot="10800000">
                <a:off x="1496774" y="3944199"/>
                <a:ext cx="2046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94" name="Google Shape;1994;p28"/>
              <p:cNvCxnSpPr>
                <a:stCxn id="1758" idx="6"/>
                <a:endCxn id="1827" idx="2"/>
              </p:cNvCxnSpPr>
              <p:nvPr/>
            </p:nvCxnSpPr>
            <p:spPr>
              <a:xfrm flipH="1" rot="10800000">
                <a:off x="1496774" y="3804399"/>
                <a:ext cx="2046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95" name="Google Shape;1995;p28"/>
              <p:cNvCxnSpPr>
                <a:stCxn id="1758" idx="6"/>
                <a:endCxn id="1826" idx="2"/>
              </p:cNvCxnSpPr>
              <p:nvPr/>
            </p:nvCxnSpPr>
            <p:spPr>
              <a:xfrm flipH="1" rot="10800000">
                <a:off x="1496774" y="3664899"/>
                <a:ext cx="2046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96" name="Google Shape;1996;p28"/>
              <p:cNvCxnSpPr>
                <a:stCxn id="1758" idx="6"/>
                <a:endCxn id="1825" idx="2"/>
              </p:cNvCxnSpPr>
              <p:nvPr/>
            </p:nvCxnSpPr>
            <p:spPr>
              <a:xfrm flipH="1" rot="10800000">
                <a:off x="1496774" y="3525099"/>
                <a:ext cx="204600" cy="83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97" name="Google Shape;1997;p28"/>
              <p:cNvCxnSpPr>
                <a:stCxn id="1758" idx="6"/>
                <a:endCxn id="1824" idx="2"/>
              </p:cNvCxnSpPr>
              <p:nvPr/>
            </p:nvCxnSpPr>
            <p:spPr>
              <a:xfrm flipH="1" rot="10800000">
                <a:off x="1496774" y="3385299"/>
                <a:ext cx="204600" cy="97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1998" name="Google Shape;1998;p28"/>
          <p:cNvGrpSpPr/>
          <p:nvPr/>
        </p:nvGrpSpPr>
        <p:grpSpPr>
          <a:xfrm>
            <a:off x="10061304" y="3469166"/>
            <a:ext cx="1191885" cy="756794"/>
            <a:chOff x="1529461" y="5189256"/>
            <a:chExt cx="1772401" cy="1054415"/>
          </a:xfrm>
        </p:grpSpPr>
        <p:grpSp>
          <p:nvGrpSpPr>
            <p:cNvPr id="1999" name="Google Shape;1999;p28"/>
            <p:cNvGrpSpPr/>
            <p:nvPr/>
          </p:nvGrpSpPr>
          <p:grpSpPr>
            <a:xfrm>
              <a:off x="1954560" y="5266579"/>
              <a:ext cx="125673" cy="899768"/>
              <a:chOff x="1954560" y="5277124"/>
              <a:chExt cx="125673" cy="899768"/>
            </a:xfrm>
          </p:grpSpPr>
          <p:sp>
            <p:nvSpPr>
              <p:cNvPr id="2000" name="Google Shape;2000;p28"/>
              <p:cNvSpPr/>
              <p:nvPr/>
            </p:nvSpPr>
            <p:spPr>
              <a:xfrm>
                <a:off x="1954560" y="5277124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2001" name="Google Shape;2001;p28"/>
              <p:cNvSpPr/>
              <p:nvPr/>
            </p:nvSpPr>
            <p:spPr>
              <a:xfrm>
                <a:off x="1954560" y="5431771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2002" name="Google Shape;2002;p28"/>
              <p:cNvSpPr/>
              <p:nvPr/>
            </p:nvSpPr>
            <p:spPr>
              <a:xfrm>
                <a:off x="1954560" y="5586419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2003" name="Google Shape;2003;p28"/>
              <p:cNvSpPr/>
              <p:nvPr/>
            </p:nvSpPr>
            <p:spPr>
              <a:xfrm>
                <a:off x="1954560" y="5741067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2004" name="Google Shape;2004;p28"/>
              <p:cNvSpPr/>
              <p:nvPr/>
            </p:nvSpPr>
            <p:spPr>
              <a:xfrm>
                <a:off x="1954560" y="5895714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2005" name="Google Shape;2005;p28"/>
              <p:cNvSpPr/>
              <p:nvPr/>
            </p:nvSpPr>
            <p:spPr>
              <a:xfrm>
                <a:off x="1954560" y="6050362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</p:grpSp>
        <p:grpSp>
          <p:nvGrpSpPr>
            <p:cNvPr id="2006" name="Google Shape;2006;p28"/>
            <p:cNvGrpSpPr/>
            <p:nvPr/>
          </p:nvGrpSpPr>
          <p:grpSpPr>
            <a:xfrm>
              <a:off x="1529461" y="5343903"/>
              <a:ext cx="125673" cy="745120"/>
              <a:chOff x="1529461" y="5372021"/>
              <a:chExt cx="125673" cy="745120"/>
            </a:xfrm>
          </p:grpSpPr>
          <p:sp>
            <p:nvSpPr>
              <p:cNvPr id="2007" name="Google Shape;2007;p28"/>
              <p:cNvSpPr/>
              <p:nvPr/>
            </p:nvSpPr>
            <p:spPr>
              <a:xfrm>
                <a:off x="1529461" y="5372021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2008" name="Google Shape;2008;p28"/>
              <p:cNvSpPr/>
              <p:nvPr/>
            </p:nvSpPr>
            <p:spPr>
              <a:xfrm>
                <a:off x="1529461" y="5526669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2009" name="Google Shape;2009;p28"/>
              <p:cNvSpPr/>
              <p:nvPr/>
            </p:nvSpPr>
            <p:spPr>
              <a:xfrm>
                <a:off x="1529461" y="5681316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2010" name="Google Shape;2010;p28"/>
              <p:cNvSpPr/>
              <p:nvPr/>
            </p:nvSpPr>
            <p:spPr>
              <a:xfrm>
                <a:off x="1529461" y="5835964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2011" name="Google Shape;2011;p28"/>
              <p:cNvSpPr/>
              <p:nvPr/>
            </p:nvSpPr>
            <p:spPr>
              <a:xfrm>
                <a:off x="1529461" y="5990611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</p:grpSp>
        <p:cxnSp>
          <p:nvCxnSpPr>
            <p:cNvPr id="2012" name="Google Shape;2012;p28"/>
            <p:cNvCxnSpPr>
              <a:stCxn id="2007" idx="6"/>
              <a:endCxn id="2000" idx="2"/>
            </p:cNvCxnSpPr>
            <p:nvPr/>
          </p:nvCxnSpPr>
          <p:spPr>
            <a:xfrm flipH="1" rot="10800000">
              <a:off x="1655134" y="5329768"/>
              <a:ext cx="299400" cy="774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13" name="Google Shape;2013;p28"/>
            <p:cNvCxnSpPr>
              <a:stCxn id="2007" idx="6"/>
              <a:endCxn id="2001" idx="2"/>
            </p:cNvCxnSpPr>
            <p:nvPr/>
          </p:nvCxnSpPr>
          <p:spPr>
            <a:xfrm>
              <a:off x="1655134" y="5407168"/>
              <a:ext cx="299400" cy="774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14" name="Google Shape;2014;p28"/>
            <p:cNvCxnSpPr>
              <a:stCxn id="2007" idx="6"/>
              <a:endCxn id="2003" idx="2"/>
            </p:cNvCxnSpPr>
            <p:nvPr/>
          </p:nvCxnSpPr>
          <p:spPr>
            <a:xfrm>
              <a:off x="1655134" y="5407168"/>
              <a:ext cx="299400" cy="3867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15" name="Google Shape;2015;p28"/>
            <p:cNvCxnSpPr>
              <a:stCxn id="2007" idx="6"/>
              <a:endCxn id="2005" idx="2"/>
            </p:cNvCxnSpPr>
            <p:nvPr/>
          </p:nvCxnSpPr>
          <p:spPr>
            <a:xfrm>
              <a:off x="1655134" y="5407168"/>
              <a:ext cx="299400" cy="6960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16" name="Google Shape;2016;p28"/>
            <p:cNvCxnSpPr>
              <a:stCxn id="2008" idx="6"/>
              <a:endCxn id="2000" idx="2"/>
            </p:cNvCxnSpPr>
            <p:nvPr/>
          </p:nvCxnSpPr>
          <p:spPr>
            <a:xfrm flipH="1" rot="10800000">
              <a:off x="1655134" y="5329916"/>
              <a:ext cx="299400" cy="2319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17" name="Google Shape;2017;p28"/>
            <p:cNvCxnSpPr>
              <a:stCxn id="2008" idx="6"/>
              <a:endCxn id="2001" idx="2"/>
            </p:cNvCxnSpPr>
            <p:nvPr/>
          </p:nvCxnSpPr>
          <p:spPr>
            <a:xfrm flipH="1" rot="10800000">
              <a:off x="1655134" y="5484416"/>
              <a:ext cx="299400" cy="774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18" name="Google Shape;2018;p28"/>
            <p:cNvCxnSpPr>
              <a:stCxn id="2008" idx="6"/>
              <a:endCxn id="2002" idx="2"/>
            </p:cNvCxnSpPr>
            <p:nvPr/>
          </p:nvCxnSpPr>
          <p:spPr>
            <a:xfrm>
              <a:off x="1655134" y="5561816"/>
              <a:ext cx="299400" cy="774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19" name="Google Shape;2019;p28"/>
            <p:cNvCxnSpPr>
              <a:stCxn id="2008" idx="6"/>
              <a:endCxn id="2005" idx="2"/>
            </p:cNvCxnSpPr>
            <p:nvPr/>
          </p:nvCxnSpPr>
          <p:spPr>
            <a:xfrm>
              <a:off x="1655134" y="5561816"/>
              <a:ext cx="299400" cy="5412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20" name="Google Shape;2020;p28"/>
            <p:cNvCxnSpPr>
              <a:stCxn id="2009" idx="6"/>
              <a:endCxn id="2000" idx="2"/>
            </p:cNvCxnSpPr>
            <p:nvPr/>
          </p:nvCxnSpPr>
          <p:spPr>
            <a:xfrm flipH="1" rot="10800000">
              <a:off x="1655134" y="5329763"/>
              <a:ext cx="299400" cy="3867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21" name="Google Shape;2021;p28"/>
            <p:cNvCxnSpPr>
              <a:stCxn id="2009" idx="6"/>
              <a:endCxn id="2003" idx="2"/>
            </p:cNvCxnSpPr>
            <p:nvPr/>
          </p:nvCxnSpPr>
          <p:spPr>
            <a:xfrm>
              <a:off x="1655134" y="5716463"/>
              <a:ext cx="299400" cy="774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22" name="Google Shape;2022;p28"/>
            <p:cNvCxnSpPr>
              <a:stCxn id="2009" idx="6"/>
              <a:endCxn id="2005" idx="2"/>
            </p:cNvCxnSpPr>
            <p:nvPr/>
          </p:nvCxnSpPr>
          <p:spPr>
            <a:xfrm>
              <a:off x="1655134" y="5716463"/>
              <a:ext cx="299400" cy="3867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23" name="Google Shape;2023;p28"/>
            <p:cNvCxnSpPr>
              <a:stCxn id="2010" idx="6"/>
              <a:endCxn id="2001" idx="2"/>
            </p:cNvCxnSpPr>
            <p:nvPr/>
          </p:nvCxnSpPr>
          <p:spPr>
            <a:xfrm flipH="1" rot="10800000">
              <a:off x="1655134" y="5484411"/>
              <a:ext cx="299400" cy="3867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24" name="Google Shape;2024;p28"/>
            <p:cNvCxnSpPr>
              <a:stCxn id="2010" idx="6"/>
              <a:endCxn id="2003" idx="2"/>
            </p:cNvCxnSpPr>
            <p:nvPr/>
          </p:nvCxnSpPr>
          <p:spPr>
            <a:xfrm flipH="1" rot="10800000">
              <a:off x="1655134" y="5793711"/>
              <a:ext cx="299400" cy="774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25" name="Google Shape;2025;p28"/>
            <p:cNvCxnSpPr>
              <a:stCxn id="2010" idx="6"/>
              <a:endCxn id="2004" idx="2"/>
            </p:cNvCxnSpPr>
            <p:nvPr/>
          </p:nvCxnSpPr>
          <p:spPr>
            <a:xfrm>
              <a:off x="1655134" y="5871111"/>
              <a:ext cx="299400" cy="774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26" name="Google Shape;2026;p28"/>
            <p:cNvCxnSpPr>
              <a:stCxn id="2010" idx="6"/>
              <a:endCxn id="2005" idx="2"/>
            </p:cNvCxnSpPr>
            <p:nvPr/>
          </p:nvCxnSpPr>
          <p:spPr>
            <a:xfrm>
              <a:off x="1655134" y="5871111"/>
              <a:ext cx="299400" cy="2319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27" name="Google Shape;2027;p28"/>
            <p:cNvCxnSpPr>
              <a:stCxn id="2011" idx="6"/>
              <a:endCxn id="2005" idx="2"/>
            </p:cNvCxnSpPr>
            <p:nvPr/>
          </p:nvCxnSpPr>
          <p:spPr>
            <a:xfrm>
              <a:off x="1655134" y="6025758"/>
              <a:ext cx="299400" cy="774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28" name="Google Shape;2028;p28"/>
            <p:cNvCxnSpPr>
              <a:stCxn id="2000" idx="6"/>
              <a:endCxn id="2029" idx="2"/>
            </p:cNvCxnSpPr>
            <p:nvPr/>
          </p:nvCxnSpPr>
          <p:spPr>
            <a:xfrm>
              <a:off x="2080233" y="5329844"/>
              <a:ext cx="269100" cy="1545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30" name="Google Shape;2030;p28"/>
            <p:cNvCxnSpPr>
              <a:stCxn id="2000" idx="6"/>
              <a:endCxn id="2031" idx="2"/>
            </p:cNvCxnSpPr>
            <p:nvPr/>
          </p:nvCxnSpPr>
          <p:spPr>
            <a:xfrm>
              <a:off x="2080233" y="5329844"/>
              <a:ext cx="269100" cy="3093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32" name="Google Shape;2032;p28"/>
            <p:cNvCxnSpPr>
              <a:stCxn id="2000" idx="6"/>
              <a:endCxn id="2033" idx="2"/>
            </p:cNvCxnSpPr>
            <p:nvPr/>
          </p:nvCxnSpPr>
          <p:spPr>
            <a:xfrm>
              <a:off x="2080233" y="5329844"/>
              <a:ext cx="269100" cy="6186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34" name="Google Shape;2034;p28"/>
            <p:cNvCxnSpPr>
              <a:stCxn id="2001" idx="6"/>
              <a:endCxn id="2029" idx="2"/>
            </p:cNvCxnSpPr>
            <p:nvPr/>
          </p:nvCxnSpPr>
          <p:spPr>
            <a:xfrm>
              <a:off x="2080233" y="5484491"/>
              <a:ext cx="269100" cy="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35" name="Google Shape;2035;p28"/>
            <p:cNvCxnSpPr>
              <a:stCxn id="2001" idx="6"/>
              <a:endCxn id="2031" idx="2"/>
            </p:cNvCxnSpPr>
            <p:nvPr/>
          </p:nvCxnSpPr>
          <p:spPr>
            <a:xfrm>
              <a:off x="2080233" y="5484491"/>
              <a:ext cx="269100" cy="1545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36" name="Google Shape;2036;p28"/>
            <p:cNvCxnSpPr>
              <a:stCxn id="2002" idx="6"/>
              <a:endCxn id="2029" idx="2"/>
            </p:cNvCxnSpPr>
            <p:nvPr/>
          </p:nvCxnSpPr>
          <p:spPr>
            <a:xfrm flipH="1" rot="10800000">
              <a:off x="2080233" y="5484639"/>
              <a:ext cx="269100" cy="1545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37" name="Google Shape;2037;p28"/>
            <p:cNvCxnSpPr>
              <a:stCxn id="2002" idx="6"/>
              <a:endCxn id="2031" idx="2"/>
            </p:cNvCxnSpPr>
            <p:nvPr/>
          </p:nvCxnSpPr>
          <p:spPr>
            <a:xfrm>
              <a:off x="2080233" y="5639139"/>
              <a:ext cx="269100" cy="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38" name="Google Shape;2038;p28"/>
            <p:cNvCxnSpPr>
              <a:stCxn id="2002" idx="6"/>
              <a:endCxn id="2033" idx="2"/>
            </p:cNvCxnSpPr>
            <p:nvPr/>
          </p:nvCxnSpPr>
          <p:spPr>
            <a:xfrm>
              <a:off x="2080233" y="5639139"/>
              <a:ext cx="269100" cy="3093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39" name="Google Shape;2039;p28"/>
            <p:cNvCxnSpPr>
              <a:stCxn id="2003" idx="6"/>
              <a:endCxn id="2033" idx="2"/>
            </p:cNvCxnSpPr>
            <p:nvPr/>
          </p:nvCxnSpPr>
          <p:spPr>
            <a:xfrm>
              <a:off x="2080233" y="5793787"/>
              <a:ext cx="269100" cy="1545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40" name="Google Shape;2040;p28"/>
            <p:cNvCxnSpPr>
              <a:stCxn id="2004" idx="6"/>
              <a:endCxn id="2031" idx="2"/>
            </p:cNvCxnSpPr>
            <p:nvPr/>
          </p:nvCxnSpPr>
          <p:spPr>
            <a:xfrm flipH="1" rot="10800000">
              <a:off x="2080233" y="5639134"/>
              <a:ext cx="269100" cy="3093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41" name="Google Shape;2041;p28"/>
            <p:cNvCxnSpPr>
              <a:stCxn id="2004" idx="6"/>
              <a:endCxn id="2042" idx="2"/>
            </p:cNvCxnSpPr>
            <p:nvPr/>
          </p:nvCxnSpPr>
          <p:spPr>
            <a:xfrm flipH="1" rot="10800000">
              <a:off x="2080233" y="5793934"/>
              <a:ext cx="269100" cy="1545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43" name="Google Shape;2043;p28"/>
            <p:cNvCxnSpPr>
              <a:stCxn id="2004" idx="6"/>
              <a:endCxn id="2033" idx="2"/>
            </p:cNvCxnSpPr>
            <p:nvPr/>
          </p:nvCxnSpPr>
          <p:spPr>
            <a:xfrm>
              <a:off x="2080233" y="5948434"/>
              <a:ext cx="269100" cy="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44" name="Google Shape;2044;p28"/>
            <p:cNvCxnSpPr>
              <a:stCxn id="2005" idx="6"/>
              <a:endCxn id="2042" idx="2"/>
            </p:cNvCxnSpPr>
            <p:nvPr/>
          </p:nvCxnSpPr>
          <p:spPr>
            <a:xfrm flipH="1" rot="10800000">
              <a:off x="2080233" y="5793782"/>
              <a:ext cx="269100" cy="3093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45" name="Google Shape;2045;p28"/>
            <p:cNvCxnSpPr>
              <a:stCxn id="2005" idx="6"/>
              <a:endCxn id="2033" idx="2"/>
            </p:cNvCxnSpPr>
            <p:nvPr/>
          </p:nvCxnSpPr>
          <p:spPr>
            <a:xfrm flipH="1" rot="10800000">
              <a:off x="2080233" y="5948582"/>
              <a:ext cx="269100" cy="1545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046" name="Google Shape;2046;p28"/>
            <p:cNvGrpSpPr/>
            <p:nvPr/>
          </p:nvGrpSpPr>
          <p:grpSpPr>
            <a:xfrm>
              <a:off x="2768066" y="5189256"/>
              <a:ext cx="125673" cy="1054415"/>
              <a:chOff x="2768066" y="5189256"/>
              <a:chExt cx="125673" cy="1054415"/>
            </a:xfrm>
          </p:grpSpPr>
          <p:sp>
            <p:nvSpPr>
              <p:cNvPr id="2047" name="Google Shape;2047;p28"/>
              <p:cNvSpPr/>
              <p:nvPr/>
            </p:nvSpPr>
            <p:spPr>
              <a:xfrm>
                <a:off x="2768066" y="5189256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2048" name="Google Shape;2048;p28"/>
              <p:cNvSpPr/>
              <p:nvPr/>
            </p:nvSpPr>
            <p:spPr>
              <a:xfrm>
                <a:off x="2768066" y="5343904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2049" name="Google Shape;2049;p28"/>
              <p:cNvSpPr/>
              <p:nvPr/>
            </p:nvSpPr>
            <p:spPr>
              <a:xfrm>
                <a:off x="2768066" y="5498551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2050" name="Google Shape;2050;p28"/>
              <p:cNvSpPr/>
              <p:nvPr/>
            </p:nvSpPr>
            <p:spPr>
              <a:xfrm>
                <a:off x="2768066" y="5653199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2051" name="Google Shape;2051;p28"/>
              <p:cNvSpPr/>
              <p:nvPr/>
            </p:nvSpPr>
            <p:spPr>
              <a:xfrm>
                <a:off x="2768066" y="5807846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2052" name="Google Shape;2052;p28"/>
              <p:cNvSpPr/>
              <p:nvPr/>
            </p:nvSpPr>
            <p:spPr>
              <a:xfrm>
                <a:off x="2768066" y="5962494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2053" name="Google Shape;2053;p28"/>
              <p:cNvSpPr/>
              <p:nvPr/>
            </p:nvSpPr>
            <p:spPr>
              <a:xfrm>
                <a:off x="2768066" y="6117141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</p:grpSp>
        <p:cxnSp>
          <p:nvCxnSpPr>
            <p:cNvPr id="2054" name="Google Shape;2054;p28"/>
            <p:cNvCxnSpPr>
              <a:stCxn id="2029" idx="6"/>
              <a:endCxn id="2047" idx="2"/>
            </p:cNvCxnSpPr>
            <p:nvPr/>
          </p:nvCxnSpPr>
          <p:spPr>
            <a:xfrm flipH="1" rot="10800000">
              <a:off x="2474940" y="5252592"/>
              <a:ext cx="293100" cy="2319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55" name="Google Shape;2055;p28"/>
            <p:cNvCxnSpPr>
              <a:stCxn id="2029" idx="6"/>
              <a:endCxn id="2048" idx="2"/>
            </p:cNvCxnSpPr>
            <p:nvPr/>
          </p:nvCxnSpPr>
          <p:spPr>
            <a:xfrm flipH="1" rot="10800000">
              <a:off x="2474940" y="5407092"/>
              <a:ext cx="293100" cy="774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56" name="Google Shape;2056;p28"/>
            <p:cNvCxnSpPr>
              <a:stCxn id="2029" idx="6"/>
              <a:endCxn id="2049" idx="2"/>
            </p:cNvCxnSpPr>
            <p:nvPr/>
          </p:nvCxnSpPr>
          <p:spPr>
            <a:xfrm>
              <a:off x="2474940" y="5484492"/>
              <a:ext cx="293100" cy="774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57" name="Google Shape;2057;p28"/>
            <p:cNvCxnSpPr>
              <a:stCxn id="2029" idx="6"/>
              <a:endCxn id="2050" idx="2"/>
            </p:cNvCxnSpPr>
            <p:nvPr/>
          </p:nvCxnSpPr>
          <p:spPr>
            <a:xfrm>
              <a:off x="2474940" y="5484492"/>
              <a:ext cx="293100" cy="2319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58" name="Google Shape;2058;p28"/>
            <p:cNvCxnSpPr>
              <a:stCxn id="2029" idx="6"/>
              <a:endCxn id="2053" idx="2"/>
            </p:cNvCxnSpPr>
            <p:nvPr/>
          </p:nvCxnSpPr>
          <p:spPr>
            <a:xfrm>
              <a:off x="2474940" y="5484492"/>
              <a:ext cx="293100" cy="6960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59" name="Google Shape;2059;p28"/>
            <p:cNvCxnSpPr>
              <a:stCxn id="2031" idx="6"/>
              <a:endCxn id="2049" idx="2"/>
            </p:cNvCxnSpPr>
            <p:nvPr/>
          </p:nvCxnSpPr>
          <p:spPr>
            <a:xfrm flipH="1" rot="10800000">
              <a:off x="2474940" y="5561740"/>
              <a:ext cx="293100" cy="774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60" name="Google Shape;2060;p28"/>
            <p:cNvCxnSpPr>
              <a:stCxn id="2031" idx="6"/>
              <a:endCxn id="2051" idx="2"/>
            </p:cNvCxnSpPr>
            <p:nvPr/>
          </p:nvCxnSpPr>
          <p:spPr>
            <a:xfrm>
              <a:off x="2474940" y="5639140"/>
              <a:ext cx="293100" cy="2319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61" name="Google Shape;2061;p28"/>
            <p:cNvCxnSpPr>
              <a:stCxn id="2042" idx="6"/>
              <a:endCxn id="2051" idx="2"/>
            </p:cNvCxnSpPr>
            <p:nvPr/>
          </p:nvCxnSpPr>
          <p:spPr>
            <a:xfrm>
              <a:off x="2474940" y="5793787"/>
              <a:ext cx="293100" cy="774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62" name="Google Shape;2062;p28"/>
            <p:cNvCxnSpPr>
              <a:stCxn id="2042" idx="6"/>
              <a:endCxn id="2053" idx="2"/>
            </p:cNvCxnSpPr>
            <p:nvPr/>
          </p:nvCxnSpPr>
          <p:spPr>
            <a:xfrm>
              <a:off x="2474940" y="5793787"/>
              <a:ext cx="293100" cy="3867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63" name="Google Shape;2063;p28"/>
            <p:cNvCxnSpPr>
              <a:stCxn id="2033" idx="6"/>
              <a:endCxn id="2053" idx="2"/>
            </p:cNvCxnSpPr>
            <p:nvPr/>
          </p:nvCxnSpPr>
          <p:spPr>
            <a:xfrm>
              <a:off x="2474940" y="5948435"/>
              <a:ext cx="293100" cy="2319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64" name="Google Shape;2064;p28"/>
            <p:cNvCxnSpPr>
              <a:stCxn id="2033" idx="6"/>
              <a:endCxn id="2052" idx="2"/>
            </p:cNvCxnSpPr>
            <p:nvPr/>
          </p:nvCxnSpPr>
          <p:spPr>
            <a:xfrm>
              <a:off x="2474940" y="5948435"/>
              <a:ext cx="293100" cy="774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65" name="Google Shape;2065;p28"/>
            <p:cNvCxnSpPr>
              <a:stCxn id="2033" idx="6"/>
              <a:endCxn id="2050" idx="2"/>
            </p:cNvCxnSpPr>
            <p:nvPr/>
          </p:nvCxnSpPr>
          <p:spPr>
            <a:xfrm flipH="1" rot="10800000">
              <a:off x="2474940" y="5716535"/>
              <a:ext cx="293100" cy="2319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66" name="Google Shape;2066;p28"/>
            <p:cNvCxnSpPr>
              <a:stCxn id="2033" idx="6"/>
              <a:endCxn id="2048" idx="2"/>
            </p:cNvCxnSpPr>
            <p:nvPr/>
          </p:nvCxnSpPr>
          <p:spPr>
            <a:xfrm flipH="1" rot="10800000">
              <a:off x="2474940" y="5407235"/>
              <a:ext cx="293100" cy="5412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067" name="Google Shape;2067;p28"/>
            <p:cNvGrpSpPr/>
            <p:nvPr/>
          </p:nvGrpSpPr>
          <p:grpSpPr>
            <a:xfrm>
              <a:off x="3176189" y="5498551"/>
              <a:ext cx="125673" cy="435825"/>
              <a:chOff x="3176189" y="5498550"/>
              <a:chExt cx="125673" cy="435825"/>
            </a:xfrm>
          </p:grpSpPr>
          <p:sp>
            <p:nvSpPr>
              <p:cNvPr id="2068" name="Google Shape;2068;p28"/>
              <p:cNvSpPr/>
              <p:nvPr/>
            </p:nvSpPr>
            <p:spPr>
              <a:xfrm>
                <a:off x="3176189" y="5498550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2069" name="Google Shape;2069;p28"/>
              <p:cNvSpPr/>
              <p:nvPr/>
            </p:nvSpPr>
            <p:spPr>
              <a:xfrm>
                <a:off x="3176189" y="5653197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2070" name="Google Shape;2070;p28"/>
              <p:cNvSpPr/>
              <p:nvPr/>
            </p:nvSpPr>
            <p:spPr>
              <a:xfrm>
                <a:off x="3176189" y="5807845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</p:grpSp>
        <p:cxnSp>
          <p:nvCxnSpPr>
            <p:cNvPr id="2071" name="Google Shape;2071;p28"/>
            <p:cNvCxnSpPr>
              <a:stCxn id="2047" idx="6"/>
              <a:endCxn id="2068" idx="2"/>
            </p:cNvCxnSpPr>
            <p:nvPr/>
          </p:nvCxnSpPr>
          <p:spPr>
            <a:xfrm>
              <a:off x="2893739" y="5252521"/>
              <a:ext cx="282600" cy="3093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72" name="Google Shape;2072;p28"/>
            <p:cNvCxnSpPr>
              <a:stCxn id="2047" idx="6"/>
              <a:endCxn id="2069" idx="2"/>
            </p:cNvCxnSpPr>
            <p:nvPr/>
          </p:nvCxnSpPr>
          <p:spPr>
            <a:xfrm>
              <a:off x="2893739" y="5252521"/>
              <a:ext cx="282600" cy="4638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73" name="Google Shape;2073;p28"/>
            <p:cNvCxnSpPr>
              <a:stCxn id="2048" idx="6"/>
              <a:endCxn id="2068" idx="2"/>
            </p:cNvCxnSpPr>
            <p:nvPr/>
          </p:nvCxnSpPr>
          <p:spPr>
            <a:xfrm>
              <a:off x="2893739" y="5407169"/>
              <a:ext cx="282600" cy="1545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74" name="Google Shape;2074;p28"/>
            <p:cNvCxnSpPr>
              <a:stCxn id="2048" idx="6"/>
              <a:endCxn id="2070" idx="2"/>
            </p:cNvCxnSpPr>
            <p:nvPr/>
          </p:nvCxnSpPr>
          <p:spPr>
            <a:xfrm>
              <a:off x="2893739" y="5407169"/>
              <a:ext cx="282600" cy="4638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75" name="Google Shape;2075;p28"/>
            <p:cNvCxnSpPr>
              <a:stCxn id="2049" idx="6"/>
              <a:endCxn id="2068" idx="2"/>
            </p:cNvCxnSpPr>
            <p:nvPr/>
          </p:nvCxnSpPr>
          <p:spPr>
            <a:xfrm>
              <a:off x="2893739" y="5561816"/>
              <a:ext cx="282600" cy="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76" name="Google Shape;2076;p28"/>
            <p:cNvCxnSpPr>
              <a:stCxn id="2049" idx="6"/>
              <a:endCxn id="2070" idx="2"/>
            </p:cNvCxnSpPr>
            <p:nvPr/>
          </p:nvCxnSpPr>
          <p:spPr>
            <a:xfrm>
              <a:off x="2893739" y="5561816"/>
              <a:ext cx="282600" cy="3093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77" name="Google Shape;2077;p28"/>
            <p:cNvCxnSpPr>
              <a:stCxn id="2050" idx="6"/>
              <a:endCxn id="2068" idx="2"/>
            </p:cNvCxnSpPr>
            <p:nvPr/>
          </p:nvCxnSpPr>
          <p:spPr>
            <a:xfrm flipH="1" rot="10800000">
              <a:off x="2893739" y="5561964"/>
              <a:ext cx="282600" cy="1545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78" name="Google Shape;2078;p28"/>
            <p:cNvCxnSpPr>
              <a:stCxn id="2050" idx="6"/>
              <a:endCxn id="2069" idx="2"/>
            </p:cNvCxnSpPr>
            <p:nvPr/>
          </p:nvCxnSpPr>
          <p:spPr>
            <a:xfrm>
              <a:off x="2893739" y="5716464"/>
              <a:ext cx="282600" cy="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79" name="Google Shape;2079;p28"/>
            <p:cNvCxnSpPr>
              <a:stCxn id="2050" idx="6"/>
              <a:endCxn id="2070" idx="2"/>
            </p:cNvCxnSpPr>
            <p:nvPr/>
          </p:nvCxnSpPr>
          <p:spPr>
            <a:xfrm>
              <a:off x="2893739" y="5716464"/>
              <a:ext cx="282600" cy="1545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80" name="Google Shape;2080;p28"/>
            <p:cNvCxnSpPr>
              <a:stCxn id="2051" idx="6"/>
              <a:endCxn id="2070" idx="2"/>
            </p:cNvCxnSpPr>
            <p:nvPr/>
          </p:nvCxnSpPr>
          <p:spPr>
            <a:xfrm>
              <a:off x="2893739" y="5871111"/>
              <a:ext cx="282600" cy="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81" name="Google Shape;2081;p28"/>
            <p:cNvCxnSpPr>
              <a:stCxn id="2052" idx="6"/>
              <a:endCxn id="2070" idx="2"/>
            </p:cNvCxnSpPr>
            <p:nvPr/>
          </p:nvCxnSpPr>
          <p:spPr>
            <a:xfrm flipH="1" rot="10800000">
              <a:off x="2893739" y="5871259"/>
              <a:ext cx="282600" cy="1545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82" name="Google Shape;2082;p28"/>
            <p:cNvCxnSpPr>
              <a:stCxn id="2052" idx="6"/>
              <a:endCxn id="2069" idx="2"/>
            </p:cNvCxnSpPr>
            <p:nvPr/>
          </p:nvCxnSpPr>
          <p:spPr>
            <a:xfrm flipH="1" rot="10800000">
              <a:off x="2893739" y="5716459"/>
              <a:ext cx="282600" cy="3093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83" name="Google Shape;2083;p28"/>
            <p:cNvCxnSpPr>
              <a:stCxn id="2053" idx="6"/>
              <a:endCxn id="2070" idx="2"/>
            </p:cNvCxnSpPr>
            <p:nvPr/>
          </p:nvCxnSpPr>
          <p:spPr>
            <a:xfrm flipH="1" rot="10800000">
              <a:off x="2893739" y="5871106"/>
              <a:ext cx="282600" cy="3093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84" name="Google Shape;2084;p28"/>
            <p:cNvCxnSpPr>
              <a:stCxn id="2011" idx="6"/>
              <a:endCxn id="2003" idx="2"/>
            </p:cNvCxnSpPr>
            <p:nvPr/>
          </p:nvCxnSpPr>
          <p:spPr>
            <a:xfrm flipH="1" rot="10800000">
              <a:off x="1655134" y="5793858"/>
              <a:ext cx="299400" cy="2319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085" name="Google Shape;2085;p28"/>
            <p:cNvGrpSpPr/>
            <p:nvPr/>
          </p:nvGrpSpPr>
          <p:grpSpPr>
            <a:xfrm>
              <a:off x="2349267" y="5421227"/>
              <a:ext cx="125673" cy="590473"/>
              <a:chOff x="2349267" y="5405409"/>
              <a:chExt cx="125673" cy="590473"/>
            </a:xfrm>
          </p:grpSpPr>
          <p:sp>
            <p:nvSpPr>
              <p:cNvPr id="2029" name="Google Shape;2029;p28"/>
              <p:cNvSpPr/>
              <p:nvPr/>
            </p:nvSpPr>
            <p:spPr>
              <a:xfrm>
                <a:off x="2349267" y="5405409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2031" name="Google Shape;2031;p28"/>
              <p:cNvSpPr/>
              <p:nvPr/>
            </p:nvSpPr>
            <p:spPr>
              <a:xfrm>
                <a:off x="2349267" y="5560057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2042" name="Google Shape;2042;p28"/>
              <p:cNvSpPr/>
              <p:nvPr/>
            </p:nvSpPr>
            <p:spPr>
              <a:xfrm>
                <a:off x="2349267" y="5714704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2033" name="Google Shape;2033;p28"/>
              <p:cNvSpPr/>
              <p:nvPr/>
            </p:nvSpPr>
            <p:spPr>
              <a:xfrm>
                <a:off x="2349267" y="5869352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</p:grpSp>
      </p:grpSp>
      <p:sp>
        <p:nvSpPr>
          <p:cNvPr id="2086" name="Google Shape;2086;p28"/>
          <p:cNvSpPr/>
          <p:nvPr/>
        </p:nvSpPr>
        <p:spPr>
          <a:xfrm rot="-5400000">
            <a:off x="2515733" y="3497358"/>
            <a:ext cx="501372" cy="588739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087" name="Google Shape;2087;p28"/>
          <p:cNvSpPr/>
          <p:nvPr/>
        </p:nvSpPr>
        <p:spPr>
          <a:xfrm rot="-5400000">
            <a:off x="9346148" y="3553194"/>
            <a:ext cx="501372" cy="588739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088" name="Google Shape;2088;p28"/>
          <p:cNvSpPr/>
          <p:nvPr/>
        </p:nvSpPr>
        <p:spPr>
          <a:xfrm flipH="1" rot="10800000">
            <a:off x="5160153" y="3665794"/>
            <a:ext cx="224411" cy="148175"/>
          </a:xfrm>
          <a:prstGeom prst="triangle">
            <a:avLst>
              <a:gd fmla="val 50000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089" name="Google Shape;2089;p28"/>
          <p:cNvSpPr/>
          <p:nvPr/>
        </p:nvSpPr>
        <p:spPr>
          <a:xfrm>
            <a:off x="3399668" y="3876722"/>
            <a:ext cx="2123994" cy="691816"/>
          </a:xfrm>
          <a:prstGeom prst="roundRect">
            <a:avLst>
              <a:gd fmla="val 5101" name="adj"/>
            </a:avLst>
          </a:prstGeom>
          <a:solidFill>
            <a:schemeClr val="lt1"/>
          </a:solidFill>
          <a:ln cap="rnd" cmpd="sng" w="222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C1830"/>
                </a:solidFill>
                <a:latin typeface="Century"/>
                <a:ea typeface="Century"/>
                <a:cs typeface="Century"/>
                <a:sym typeface="Century"/>
              </a:rPr>
              <a:t>✓ Compression</a:t>
            </a:r>
            <a:endParaRPr/>
          </a:p>
          <a:p>
            <a:pPr indent="0" lvl="0" marL="177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C1830"/>
                </a:solidFill>
                <a:latin typeface="Century"/>
                <a:ea typeface="Century"/>
                <a:cs typeface="Century"/>
                <a:sym typeface="Century"/>
              </a:rPr>
              <a:t>Speed</a:t>
            </a:r>
            <a:endParaRPr/>
          </a:p>
          <a:p>
            <a:pPr indent="0" lvl="0" marL="177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C1830"/>
                </a:solidFill>
                <a:latin typeface="Century"/>
                <a:ea typeface="Century"/>
                <a:cs typeface="Century"/>
                <a:sym typeface="Century"/>
              </a:rPr>
              <a:t>Power Consumption</a:t>
            </a:r>
            <a:endParaRPr/>
          </a:p>
        </p:txBody>
      </p:sp>
      <p:sp>
        <p:nvSpPr>
          <p:cNvPr id="2090" name="Google Shape;2090;p28"/>
          <p:cNvSpPr/>
          <p:nvPr/>
        </p:nvSpPr>
        <p:spPr>
          <a:xfrm>
            <a:off x="5523662" y="3582428"/>
            <a:ext cx="1992614" cy="264730"/>
          </a:xfrm>
          <a:prstGeom prst="roundRect">
            <a:avLst>
              <a:gd fmla="val 12697" name="adj"/>
            </a:avLst>
          </a:prstGeom>
          <a:solidFill>
            <a:schemeClr val="lt1"/>
          </a:solidFill>
          <a:ln cap="rnd" cmpd="sng" w="222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C1830"/>
                </a:solidFill>
                <a:latin typeface="Century"/>
                <a:ea typeface="Century"/>
                <a:cs typeface="Century"/>
                <a:sym typeface="Century"/>
              </a:rPr>
              <a:t>Deepsearch</a:t>
            </a:r>
            <a:endParaRPr sz="1400">
              <a:solidFill>
                <a:srgbClr val="0C1830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091" name="Google Shape;2091;p28"/>
          <p:cNvSpPr/>
          <p:nvPr/>
        </p:nvSpPr>
        <p:spPr>
          <a:xfrm flipH="1" rot="10800000">
            <a:off x="7232684" y="3648242"/>
            <a:ext cx="224411" cy="148175"/>
          </a:xfrm>
          <a:prstGeom prst="triangle">
            <a:avLst>
              <a:gd fmla="val 50000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092" name="Google Shape;2092;p28"/>
          <p:cNvSpPr/>
          <p:nvPr/>
        </p:nvSpPr>
        <p:spPr>
          <a:xfrm>
            <a:off x="5523662" y="3892214"/>
            <a:ext cx="1992614" cy="494652"/>
          </a:xfrm>
          <a:prstGeom prst="roundRect">
            <a:avLst>
              <a:gd fmla="val 5101" name="adj"/>
            </a:avLst>
          </a:prstGeom>
          <a:solidFill>
            <a:schemeClr val="lt1"/>
          </a:solidFill>
          <a:ln cap="rnd" cmpd="sng" w="222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C1830"/>
                </a:solidFill>
                <a:latin typeface="Century"/>
                <a:ea typeface="Century"/>
                <a:cs typeface="Century"/>
                <a:sym typeface="Century"/>
              </a:rPr>
              <a:t>✓ Deepsearch</a:t>
            </a:r>
            <a:endParaRPr sz="1400">
              <a:solidFill>
                <a:srgbClr val="0C1830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0" lvl="0" marL="177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C1830"/>
                </a:solidFill>
                <a:latin typeface="Century"/>
                <a:ea typeface="Century"/>
                <a:cs typeface="Century"/>
                <a:sym typeface="Century"/>
              </a:rPr>
              <a:t>Target</a:t>
            </a:r>
            <a:endParaRPr/>
          </a:p>
        </p:txBody>
      </p:sp>
      <p:sp>
        <p:nvSpPr>
          <p:cNvPr id="2093" name="Google Shape;2093;p28"/>
          <p:cNvSpPr txBox="1"/>
          <p:nvPr/>
        </p:nvSpPr>
        <p:spPr>
          <a:xfrm>
            <a:off x="3325061" y="5700134"/>
            <a:ext cx="125867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Compression</a:t>
            </a:r>
            <a:endParaRPr/>
          </a:p>
        </p:txBody>
      </p:sp>
      <p:sp>
        <p:nvSpPr>
          <p:cNvPr id="2094" name="Google Shape;2094;p28"/>
          <p:cNvSpPr txBox="1"/>
          <p:nvPr/>
        </p:nvSpPr>
        <p:spPr>
          <a:xfrm>
            <a:off x="4777830" y="5705693"/>
            <a:ext cx="98135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Speed Up</a:t>
            </a:r>
            <a:endParaRPr/>
          </a:p>
        </p:txBody>
      </p:sp>
      <p:sp>
        <p:nvSpPr>
          <p:cNvPr id="2095" name="Google Shape;2095;p28"/>
          <p:cNvSpPr txBox="1"/>
          <p:nvPr/>
        </p:nvSpPr>
        <p:spPr>
          <a:xfrm>
            <a:off x="5789336" y="5695884"/>
            <a:ext cx="163622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Power Reduction</a:t>
            </a:r>
            <a:endParaRPr/>
          </a:p>
        </p:txBody>
      </p:sp>
      <p:sp>
        <p:nvSpPr>
          <p:cNvPr id="2096" name="Google Shape;2096;p28"/>
          <p:cNvSpPr/>
          <p:nvPr/>
        </p:nvSpPr>
        <p:spPr>
          <a:xfrm>
            <a:off x="3525854" y="5037218"/>
            <a:ext cx="961762" cy="659248"/>
          </a:xfrm>
          <a:prstGeom prst="roundRect">
            <a:avLst>
              <a:gd fmla="val 16667" name="adj"/>
            </a:avLst>
          </a:prstGeom>
          <a:solidFill>
            <a:srgbClr val="0C183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x46</a:t>
            </a:r>
            <a:endParaRPr/>
          </a:p>
        </p:txBody>
      </p:sp>
      <p:sp>
        <p:nvSpPr>
          <p:cNvPr id="2097" name="Google Shape;2097;p28"/>
          <p:cNvSpPr/>
          <p:nvPr/>
        </p:nvSpPr>
        <p:spPr>
          <a:xfrm>
            <a:off x="4834018" y="5028403"/>
            <a:ext cx="961762" cy="659248"/>
          </a:xfrm>
          <a:prstGeom prst="roundRect">
            <a:avLst>
              <a:gd fmla="val 16667" name="adj"/>
            </a:avLst>
          </a:prstGeom>
          <a:solidFill>
            <a:srgbClr val="0C183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x4</a:t>
            </a:r>
            <a:endParaRPr/>
          </a:p>
        </p:txBody>
      </p:sp>
      <p:sp>
        <p:nvSpPr>
          <p:cNvPr id="2098" name="Google Shape;2098;p28"/>
          <p:cNvSpPr/>
          <p:nvPr/>
        </p:nvSpPr>
        <p:spPr>
          <a:xfrm>
            <a:off x="6163000" y="5037218"/>
            <a:ext cx="961762" cy="659248"/>
          </a:xfrm>
          <a:prstGeom prst="roundRect">
            <a:avLst>
              <a:gd fmla="val 16667" name="adj"/>
            </a:avLst>
          </a:prstGeom>
          <a:solidFill>
            <a:srgbClr val="0C183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x5</a:t>
            </a:r>
            <a:endParaRPr/>
          </a:p>
        </p:txBody>
      </p:sp>
      <p:sp>
        <p:nvSpPr>
          <p:cNvPr id="2099" name="Google Shape;2099;p28"/>
          <p:cNvSpPr/>
          <p:nvPr/>
        </p:nvSpPr>
        <p:spPr>
          <a:xfrm>
            <a:off x="7530154" y="5046445"/>
            <a:ext cx="1090929" cy="659248"/>
          </a:xfrm>
          <a:prstGeom prst="roundRect">
            <a:avLst>
              <a:gd fmla="val 16667" name="adj"/>
            </a:avLst>
          </a:prstGeom>
          <a:solidFill>
            <a:srgbClr val="0C183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-0.3%</a:t>
            </a:r>
            <a:endParaRPr/>
          </a:p>
        </p:txBody>
      </p:sp>
      <p:sp>
        <p:nvSpPr>
          <p:cNvPr id="2100" name="Google Shape;2100;p28"/>
          <p:cNvSpPr txBox="1"/>
          <p:nvPr/>
        </p:nvSpPr>
        <p:spPr>
          <a:xfrm>
            <a:off x="7362065" y="5687651"/>
            <a:ext cx="163622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Accuracy Change</a:t>
            </a:r>
            <a:endParaRPr/>
          </a:p>
        </p:txBody>
      </p:sp>
      <p:cxnSp>
        <p:nvCxnSpPr>
          <p:cNvPr id="2101" name="Google Shape;2101;p28"/>
          <p:cNvCxnSpPr/>
          <p:nvPr/>
        </p:nvCxnSpPr>
        <p:spPr>
          <a:xfrm>
            <a:off x="3349461" y="4643303"/>
            <a:ext cx="538484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02" name="Google Shape;2102;p28"/>
          <p:cNvSpPr txBox="1"/>
          <p:nvPr/>
        </p:nvSpPr>
        <p:spPr>
          <a:xfrm>
            <a:off x="3338183" y="4666453"/>
            <a:ext cx="207806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Results</a:t>
            </a:r>
            <a:endParaRPr/>
          </a:p>
        </p:txBody>
      </p:sp>
      <p:sp>
        <p:nvSpPr>
          <p:cNvPr id="2103" name="Google Shape;2103;p28"/>
          <p:cNvSpPr txBox="1"/>
          <p:nvPr/>
        </p:nvSpPr>
        <p:spPr>
          <a:xfrm>
            <a:off x="5523662" y="3251502"/>
            <a:ext cx="207806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Mode</a:t>
            </a:r>
            <a:endParaRPr/>
          </a:p>
        </p:txBody>
      </p:sp>
      <p:sp>
        <p:nvSpPr>
          <p:cNvPr id="2104" name="Google Shape;2104;p28"/>
          <p:cNvSpPr txBox="1"/>
          <p:nvPr/>
        </p:nvSpPr>
        <p:spPr>
          <a:xfrm>
            <a:off x="577787" y="4666453"/>
            <a:ext cx="1678074" cy="590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32548"/>
                </a:solidFill>
                <a:latin typeface="Century"/>
                <a:ea typeface="Century"/>
                <a:cs typeface="Century"/>
                <a:sym typeface="Century"/>
              </a:rPr>
              <a:t>Your Trained Model</a:t>
            </a:r>
            <a:endParaRPr/>
          </a:p>
        </p:txBody>
      </p:sp>
      <p:sp>
        <p:nvSpPr>
          <p:cNvPr id="2105" name="Google Shape;2105;p28"/>
          <p:cNvSpPr txBox="1"/>
          <p:nvPr/>
        </p:nvSpPr>
        <p:spPr>
          <a:xfrm>
            <a:off x="9772000" y="2993713"/>
            <a:ext cx="1678074" cy="341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32548"/>
                </a:solidFill>
                <a:latin typeface="Century"/>
                <a:ea typeface="Century"/>
                <a:cs typeface="Century"/>
                <a:sym typeface="Century"/>
              </a:rPr>
              <a:t>11.9MB</a:t>
            </a:r>
            <a:endParaRPr/>
          </a:p>
        </p:txBody>
      </p:sp>
      <p:pic>
        <p:nvPicPr>
          <p:cNvPr id="2106" name="Google Shape;210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33752" y="702156"/>
            <a:ext cx="977055" cy="296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p29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"/>
              <a:buNone/>
            </a:pPr>
            <a:r>
              <a:rPr lang="en-US">
                <a:latin typeface="Century"/>
                <a:ea typeface="Century"/>
                <a:cs typeface="Century"/>
                <a:sym typeface="Century"/>
              </a:rPr>
              <a:t>DEEPLITE: BLACK-BOX OPTIMIZATION</a:t>
            </a:r>
            <a:endParaRPr/>
          </a:p>
        </p:txBody>
      </p:sp>
      <p:sp>
        <p:nvSpPr>
          <p:cNvPr id="2112" name="Google Shape;2112;p29"/>
          <p:cNvSpPr txBox="1"/>
          <p:nvPr/>
        </p:nvSpPr>
        <p:spPr>
          <a:xfrm>
            <a:off x="9881180" y="4601197"/>
            <a:ext cx="1869157" cy="590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32548"/>
                </a:solidFill>
                <a:latin typeface="Century"/>
                <a:ea typeface="Century"/>
                <a:cs typeface="Century"/>
                <a:sym typeface="Century"/>
              </a:rPr>
              <a:t>Your Optimized Model</a:t>
            </a:r>
            <a:endParaRPr/>
          </a:p>
        </p:txBody>
      </p:sp>
      <p:grpSp>
        <p:nvGrpSpPr>
          <p:cNvPr id="2113" name="Google Shape;2113;p29"/>
          <p:cNvGrpSpPr/>
          <p:nvPr/>
        </p:nvGrpSpPr>
        <p:grpSpPr>
          <a:xfrm>
            <a:off x="368394" y="3413964"/>
            <a:ext cx="1986600" cy="1206101"/>
            <a:chOff x="511624" y="3328249"/>
            <a:chExt cx="2044493" cy="1092200"/>
          </a:xfrm>
        </p:grpSpPr>
        <p:sp>
          <p:nvSpPr>
            <p:cNvPr id="2114" name="Google Shape;2114;p29"/>
            <p:cNvSpPr/>
            <p:nvPr/>
          </p:nvSpPr>
          <p:spPr>
            <a:xfrm>
              <a:off x="946599" y="33282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2115" name="Google Shape;2115;p29"/>
            <p:cNvSpPr/>
            <p:nvPr/>
          </p:nvSpPr>
          <p:spPr>
            <a:xfrm>
              <a:off x="946599" y="34679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2116" name="Google Shape;2116;p29"/>
            <p:cNvSpPr/>
            <p:nvPr/>
          </p:nvSpPr>
          <p:spPr>
            <a:xfrm>
              <a:off x="946599" y="36076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2117" name="Google Shape;2117;p29"/>
            <p:cNvSpPr/>
            <p:nvPr/>
          </p:nvSpPr>
          <p:spPr>
            <a:xfrm>
              <a:off x="946599" y="37473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2118" name="Google Shape;2118;p29"/>
            <p:cNvSpPr/>
            <p:nvPr/>
          </p:nvSpPr>
          <p:spPr>
            <a:xfrm>
              <a:off x="946599" y="38870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2119" name="Google Shape;2119;p29"/>
            <p:cNvSpPr/>
            <p:nvPr/>
          </p:nvSpPr>
          <p:spPr>
            <a:xfrm>
              <a:off x="946599" y="40267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2120" name="Google Shape;2120;p29"/>
            <p:cNvSpPr/>
            <p:nvPr/>
          </p:nvSpPr>
          <p:spPr>
            <a:xfrm>
              <a:off x="946599" y="41664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2121" name="Google Shape;2121;p29"/>
            <p:cNvSpPr/>
            <p:nvPr/>
          </p:nvSpPr>
          <p:spPr>
            <a:xfrm>
              <a:off x="946599" y="43061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2122" name="Google Shape;2122;p29"/>
            <p:cNvSpPr/>
            <p:nvPr/>
          </p:nvSpPr>
          <p:spPr>
            <a:xfrm>
              <a:off x="511624" y="3572724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2123" name="Google Shape;2123;p29"/>
            <p:cNvSpPr/>
            <p:nvPr/>
          </p:nvSpPr>
          <p:spPr>
            <a:xfrm>
              <a:off x="511624" y="3712424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2124" name="Google Shape;2124;p29"/>
            <p:cNvSpPr/>
            <p:nvPr/>
          </p:nvSpPr>
          <p:spPr>
            <a:xfrm>
              <a:off x="511624" y="3852124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2125" name="Google Shape;2125;p29"/>
            <p:cNvSpPr/>
            <p:nvPr/>
          </p:nvSpPr>
          <p:spPr>
            <a:xfrm>
              <a:off x="511624" y="3991824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2126" name="Google Shape;2126;p29"/>
            <p:cNvSpPr/>
            <p:nvPr/>
          </p:nvSpPr>
          <p:spPr>
            <a:xfrm>
              <a:off x="511624" y="4131524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grpSp>
          <p:nvGrpSpPr>
            <p:cNvPr id="2127" name="Google Shape;2127;p29"/>
            <p:cNvGrpSpPr/>
            <p:nvPr/>
          </p:nvGrpSpPr>
          <p:grpSpPr>
            <a:xfrm>
              <a:off x="626799" y="3385274"/>
              <a:ext cx="319825" cy="978100"/>
              <a:chOff x="626799" y="3385274"/>
              <a:chExt cx="319825" cy="978100"/>
            </a:xfrm>
          </p:grpSpPr>
          <p:cxnSp>
            <p:nvCxnSpPr>
              <p:cNvPr id="2128" name="Google Shape;2128;p29"/>
              <p:cNvCxnSpPr>
                <a:stCxn id="2122" idx="6"/>
                <a:endCxn id="2114" idx="2"/>
              </p:cNvCxnSpPr>
              <p:nvPr/>
            </p:nvCxnSpPr>
            <p:spPr>
              <a:xfrm flipH="1" rot="10800000">
                <a:off x="626824" y="3385374"/>
                <a:ext cx="319800" cy="244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29" name="Google Shape;2129;p29"/>
              <p:cNvCxnSpPr>
                <a:stCxn id="2122" idx="6"/>
                <a:endCxn id="2115" idx="2"/>
              </p:cNvCxnSpPr>
              <p:nvPr/>
            </p:nvCxnSpPr>
            <p:spPr>
              <a:xfrm flipH="1" rot="10800000">
                <a:off x="626824" y="3525174"/>
                <a:ext cx="319800" cy="104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30" name="Google Shape;2130;p29"/>
              <p:cNvCxnSpPr>
                <a:stCxn id="2122" idx="6"/>
                <a:endCxn id="2116" idx="2"/>
              </p:cNvCxnSpPr>
              <p:nvPr/>
            </p:nvCxnSpPr>
            <p:spPr>
              <a:xfrm>
                <a:off x="626824" y="3629874"/>
                <a:ext cx="319800" cy="34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31" name="Google Shape;2131;p29"/>
              <p:cNvCxnSpPr>
                <a:stCxn id="2122" idx="6"/>
                <a:endCxn id="2117" idx="2"/>
              </p:cNvCxnSpPr>
              <p:nvPr/>
            </p:nvCxnSpPr>
            <p:spPr>
              <a:xfrm>
                <a:off x="626824" y="3629874"/>
                <a:ext cx="319800" cy="174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32" name="Google Shape;2132;p29"/>
              <p:cNvCxnSpPr>
                <a:stCxn id="2122" idx="6"/>
                <a:endCxn id="2118" idx="2"/>
              </p:cNvCxnSpPr>
              <p:nvPr/>
            </p:nvCxnSpPr>
            <p:spPr>
              <a:xfrm>
                <a:off x="626824" y="3629874"/>
                <a:ext cx="319800" cy="31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33" name="Google Shape;2133;p29"/>
              <p:cNvCxnSpPr>
                <a:stCxn id="2122" idx="6"/>
                <a:endCxn id="2119" idx="2"/>
              </p:cNvCxnSpPr>
              <p:nvPr/>
            </p:nvCxnSpPr>
            <p:spPr>
              <a:xfrm>
                <a:off x="626824" y="3629874"/>
                <a:ext cx="319800" cy="453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34" name="Google Shape;2134;p29"/>
              <p:cNvCxnSpPr>
                <a:stCxn id="2122" idx="6"/>
                <a:endCxn id="2120" idx="2"/>
              </p:cNvCxnSpPr>
              <p:nvPr/>
            </p:nvCxnSpPr>
            <p:spPr>
              <a:xfrm>
                <a:off x="626824" y="3629874"/>
                <a:ext cx="319800" cy="59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35" name="Google Shape;2135;p29"/>
              <p:cNvCxnSpPr>
                <a:stCxn id="2122" idx="6"/>
                <a:endCxn id="2121" idx="2"/>
              </p:cNvCxnSpPr>
              <p:nvPr/>
            </p:nvCxnSpPr>
            <p:spPr>
              <a:xfrm>
                <a:off x="626824" y="3629874"/>
                <a:ext cx="319800" cy="733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36" name="Google Shape;2136;p29"/>
              <p:cNvCxnSpPr>
                <a:stCxn id="2123" idx="6"/>
                <a:endCxn id="2114" idx="2"/>
              </p:cNvCxnSpPr>
              <p:nvPr/>
            </p:nvCxnSpPr>
            <p:spPr>
              <a:xfrm flipH="1" rot="10800000">
                <a:off x="626824" y="3385274"/>
                <a:ext cx="319800" cy="384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37" name="Google Shape;2137;p29"/>
              <p:cNvCxnSpPr>
                <a:stCxn id="2124" idx="6"/>
                <a:endCxn id="2114" idx="2"/>
              </p:cNvCxnSpPr>
              <p:nvPr/>
            </p:nvCxnSpPr>
            <p:spPr>
              <a:xfrm flipH="1" rot="10800000">
                <a:off x="626824" y="3385474"/>
                <a:ext cx="319800" cy="523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38" name="Google Shape;2138;p29"/>
              <p:cNvCxnSpPr>
                <a:stCxn id="2123" idx="6"/>
                <a:endCxn id="2115" idx="2"/>
              </p:cNvCxnSpPr>
              <p:nvPr/>
            </p:nvCxnSpPr>
            <p:spPr>
              <a:xfrm flipH="1" rot="10800000">
                <a:off x="626824" y="3525074"/>
                <a:ext cx="319800" cy="244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39" name="Google Shape;2139;p29"/>
              <p:cNvCxnSpPr>
                <a:endCxn id="2116" idx="2"/>
              </p:cNvCxnSpPr>
              <p:nvPr/>
            </p:nvCxnSpPr>
            <p:spPr>
              <a:xfrm flipH="1" rot="10800000">
                <a:off x="626799" y="3664799"/>
                <a:ext cx="319800" cy="99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40" name="Google Shape;2140;p29"/>
              <p:cNvCxnSpPr>
                <a:stCxn id="2123" idx="6"/>
                <a:endCxn id="2117" idx="2"/>
              </p:cNvCxnSpPr>
              <p:nvPr/>
            </p:nvCxnSpPr>
            <p:spPr>
              <a:xfrm>
                <a:off x="626824" y="3769574"/>
                <a:ext cx="319800" cy="34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41" name="Google Shape;2141;p29"/>
              <p:cNvCxnSpPr>
                <a:stCxn id="2123" idx="6"/>
                <a:endCxn id="2118" idx="2"/>
              </p:cNvCxnSpPr>
              <p:nvPr/>
            </p:nvCxnSpPr>
            <p:spPr>
              <a:xfrm>
                <a:off x="626824" y="3769574"/>
                <a:ext cx="319800" cy="174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42" name="Google Shape;2142;p29"/>
              <p:cNvCxnSpPr>
                <a:stCxn id="2123" idx="6"/>
                <a:endCxn id="2119" idx="2"/>
              </p:cNvCxnSpPr>
              <p:nvPr/>
            </p:nvCxnSpPr>
            <p:spPr>
              <a:xfrm>
                <a:off x="626824" y="3769574"/>
                <a:ext cx="319800" cy="31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43" name="Google Shape;2143;p29"/>
              <p:cNvCxnSpPr>
                <a:stCxn id="2123" idx="6"/>
                <a:endCxn id="2120" idx="2"/>
              </p:cNvCxnSpPr>
              <p:nvPr/>
            </p:nvCxnSpPr>
            <p:spPr>
              <a:xfrm>
                <a:off x="626824" y="3769574"/>
                <a:ext cx="319800" cy="453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44" name="Google Shape;2144;p29"/>
              <p:cNvCxnSpPr>
                <a:stCxn id="2123" idx="6"/>
                <a:endCxn id="2121" idx="2"/>
              </p:cNvCxnSpPr>
              <p:nvPr/>
            </p:nvCxnSpPr>
            <p:spPr>
              <a:xfrm>
                <a:off x="626824" y="3769574"/>
                <a:ext cx="319800" cy="59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45" name="Google Shape;2145;p29"/>
              <p:cNvCxnSpPr>
                <a:stCxn id="2124" idx="6"/>
                <a:endCxn id="2115" idx="2"/>
              </p:cNvCxnSpPr>
              <p:nvPr/>
            </p:nvCxnSpPr>
            <p:spPr>
              <a:xfrm flipH="1" rot="10800000">
                <a:off x="626824" y="3524974"/>
                <a:ext cx="319800" cy="384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46" name="Google Shape;2146;p29"/>
              <p:cNvCxnSpPr>
                <a:stCxn id="2124" idx="6"/>
                <a:endCxn id="2116" idx="2"/>
              </p:cNvCxnSpPr>
              <p:nvPr/>
            </p:nvCxnSpPr>
            <p:spPr>
              <a:xfrm flipH="1" rot="10800000">
                <a:off x="626824" y="3664774"/>
                <a:ext cx="319800" cy="244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47" name="Google Shape;2147;p29"/>
              <p:cNvCxnSpPr>
                <a:stCxn id="2124" idx="6"/>
                <a:endCxn id="2117" idx="2"/>
              </p:cNvCxnSpPr>
              <p:nvPr/>
            </p:nvCxnSpPr>
            <p:spPr>
              <a:xfrm flipH="1" rot="10800000">
                <a:off x="626824" y="3804574"/>
                <a:ext cx="319800" cy="104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48" name="Google Shape;2148;p29"/>
              <p:cNvCxnSpPr>
                <a:stCxn id="2124" idx="6"/>
                <a:endCxn id="2118" idx="2"/>
              </p:cNvCxnSpPr>
              <p:nvPr/>
            </p:nvCxnSpPr>
            <p:spPr>
              <a:xfrm>
                <a:off x="626824" y="3909274"/>
                <a:ext cx="319800" cy="34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49" name="Google Shape;2149;p29"/>
              <p:cNvCxnSpPr>
                <a:stCxn id="2124" idx="6"/>
                <a:endCxn id="2119" idx="2"/>
              </p:cNvCxnSpPr>
              <p:nvPr/>
            </p:nvCxnSpPr>
            <p:spPr>
              <a:xfrm>
                <a:off x="626824" y="3909274"/>
                <a:ext cx="319800" cy="174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50" name="Google Shape;2150;p29"/>
              <p:cNvCxnSpPr>
                <a:stCxn id="2124" idx="6"/>
                <a:endCxn id="2120" idx="2"/>
              </p:cNvCxnSpPr>
              <p:nvPr/>
            </p:nvCxnSpPr>
            <p:spPr>
              <a:xfrm>
                <a:off x="626824" y="3909274"/>
                <a:ext cx="319800" cy="31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51" name="Google Shape;2151;p29"/>
              <p:cNvCxnSpPr>
                <a:stCxn id="2124" idx="6"/>
                <a:endCxn id="2121" idx="2"/>
              </p:cNvCxnSpPr>
              <p:nvPr/>
            </p:nvCxnSpPr>
            <p:spPr>
              <a:xfrm>
                <a:off x="626824" y="3909274"/>
                <a:ext cx="319800" cy="453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52" name="Google Shape;2152;p29"/>
              <p:cNvCxnSpPr>
                <a:stCxn id="2125" idx="6"/>
                <a:endCxn id="2114" idx="2"/>
              </p:cNvCxnSpPr>
              <p:nvPr/>
            </p:nvCxnSpPr>
            <p:spPr>
              <a:xfrm flipH="1" rot="10800000">
                <a:off x="626824" y="3385374"/>
                <a:ext cx="319800" cy="663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53" name="Google Shape;2153;p29"/>
              <p:cNvCxnSpPr>
                <a:stCxn id="2125" idx="6"/>
                <a:endCxn id="2115" idx="2"/>
              </p:cNvCxnSpPr>
              <p:nvPr/>
            </p:nvCxnSpPr>
            <p:spPr>
              <a:xfrm flipH="1" rot="10800000">
                <a:off x="626824" y="3525174"/>
                <a:ext cx="319800" cy="523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54" name="Google Shape;2154;p29"/>
              <p:cNvCxnSpPr>
                <a:stCxn id="2125" idx="6"/>
                <a:endCxn id="2116" idx="2"/>
              </p:cNvCxnSpPr>
              <p:nvPr/>
            </p:nvCxnSpPr>
            <p:spPr>
              <a:xfrm flipH="1" rot="10800000">
                <a:off x="626824" y="3664674"/>
                <a:ext cx="319800" cy="384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55" name="Google Shape;2155;p29"/>
              <p:cNvCxnSpPr>
                <a:stCxn id="2125" idx="6"/>
                <a:endCxn id="2117" idx="2"/>
              </p:cNvCxnSpPr>
              <p:nvPr/>
            </p:nvCxnSpPr>
            <p:spPr>
              <a:xfrm flipH="1" rot="10800000">
                <a:off x="626824" y="3804474"/>
                <a:ext cx="319800" cy="244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56" name="Google Shape;2156;p29"/>
              <p:cNvCxnSpPr>
                <a:stCxn id="2125" idx="6"/>
                <a:endCxn id="2118" idx="2"/>
              </p:cNvCxnSpPr>
              <p:nvPr/>
            </p:nvCxnSpPr>
            <p:spPr>
              <a:xfrm flipH="1" rot="10800000">
                <a:off x="626824" y="3944274"/>
                <a:ext cx="319800" cy="104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57" name="Google Shape;2157;p29"/>
              <p:cNvCxnSpPr>
                <a:stCxn id="2125" idx="6"/>
                <a:endCxn id="2119" idx="2"/>
              </p:cNvCxnSpPr>
              <p:nvPr/>
            </p:nvCxnSpPr>
            <p:spPr>
              <a:xfrm>
                <a:off x="626824" y="4048974"/>
                <a:ext cx="319800" cy="34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58" name="Google Shape;2158;p29"/>
              <p:cNvCxnSpPr>
                <a:stCxn id="2125" idx="6"/>
                <a:endCxn id="2120" idx="2"/>
              </p:cNvCxnSpPr>
              <p:nvPr/>
            </p:nvCxnSpPr>
            <p:spPr>
              <a:xfrm>
                <a:off x="626824" y="4048974"/>
                <a:ext cx="319800" cy="174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59" name="Google Shape;2159;p29"/>
              <p:cNvCxnSpPr>
                <a:stCxn id="2125" idx="6"/>
                <a:endCxn id="2121" idx="2"/>
              </p:cNvCxnSpPr>
              <p:nvPr/>
            </p:nvCxnSpPr>
            <p:spPr>
              <a:xfrm>
                <a:off x="626824" y="4048974"/>
                <a:ext cx="319800" cy="31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60" name="Google Shape;2160;p29"/>
              <p:cNvCxnSpPr>
                <a:stCxn id="2126" idx="6"/>
                <a:endCxn id="2114" idx="2"/>
              </p:cNvCxnSpPr>
              <p:nvPr/>
            </p:nvCxnSpPr>
            <p:spPr>
              <a:xfrm flipH="1" rot="10800000">
                <a:off x="626824" y="3385274"/>
                <a:ext cx="319800" cy="803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61" name="Google Shape;2161;p29"/>
              <p:cNvCxnSpPr>
                <a:stCxn id="2126" idx="6"/>
                <a:endCxn id="2115" idx="2"/>
              </p:cNvCxnSpPr>
              <p:nvPr/>
            </p:nvCxnSpPr>
            <p:spPr>
              <a:xfrm flipH="1" rot="10800000">
                <a:off x="626824" y="3525074"/>
                <a:ext cx="319800" cy="663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62" name="Google Shape;2162;p29"/>
              <p:cNvCxnSpPr>
                <a:stCxn id="2126" idx="6"/>
                <a:endCxn id="2116" idx="2"/>
              </p:cNvCxnSpPr>
              <p:nvPr/>
            </p:nvCxnSpPr>
            <p:spPr>
              <a:xfrm flipH="1" rot="10800000">
                <a:off x="626824" y="3664874"/>
                <a:ext cx="319800" cy="523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63" name="Google Shape;2163;p29"/>
              <p:cNvCxnSpPr>
                <a:stCxn id="2126" idx="6"/>
                <a:endCxn id="2117" idx="2"/>
              </p:cNvCxnSpPr>
              <p:nvPr/>
            </p:nvCxnSpPr>
            <p:spPr>
              <a:xfrm flipH="1" rot="10800000">
                <a:off x="626824" y="3804374"/>
                <a:ext cx="319800" cy="384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64" name="Google Shape;2164;p29"/>
              <p:cNvCxnSpPr>
                <a:stCxn id="2126" idx="6"/>
                <a:endCxn id="2118" idx="2"/>
              </p:cNvCxnSpPr>
              <p:nvPr/>
            </p:nvCxnSpPr>
            <p:spPr>
              <a:xfrm flipH="1" rot="10800000">
                <a:off x="626824" y="3944174"/>
                <a:ext cx="319800" cy="244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65" name="Google Shape;2165;p29"/>
              <p:cNvCxnSpPr>
                <a:stCxn id="2126" idx="6"/>
                <a:endCxn id="2119" idx="2"/>
              </p:cNvCxnSpPr>
              <p:nvPr/>
            </p:nvCxnSpPr>
            <p:spPr>
              <a:xfrm flipH="1" rot="10800000">
                <a:off x="626824" y="4083974"/>
                <a:ext cx="319800" cy="104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66" name="Google Shape;2166;p29"/>
              <p:cNvCxnSpPr>
                <a:stCxn id="2126" idx="6"/>
                <a:endCxn id="2120" idx="2"/>
              </p:cNvCxnSpPr>
              <p:nvPr/>
            </p:nvCxnSpPr>
            <p:spPr>
              <a:xfrm>
                <a:off x="626824" y="4188674"/>
                <a:ext cx="319800" cy="34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67" name="Google Shape;2167;p29"/>
              <p:cNvCxnSpPr>
                <a:stCxn id="2126" idx="6"/>
                <a:endCxn id="2121" idx="2"/>
              </p:cNvCxnSpPr>
              <p:nvPr/>
            </p:nvCxnSpPr>
            <p:spPr>
              <a:xfrm>
                <a:off x="626824" y="4188674"/>
                <a:ext cx="319800" cy="174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2168" name="Google Shape;2168;p29"/>
            <p:cNvSpPr/>
            <p:nvPr/>
          </p:nvSpPr>
          <p:spPr>
            <a:xfrm>
              <a:off x="1381574" y="33282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2169" name="Google Shape;2169;p29"/>
            <p:cNvSpPr/>
            <p:nvPr/>
          </p:nvSpPr>
          <p:spPr>
            <a:xfrm>
              <a:off x="1381574" y="34679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2170" name="Google Shape;2170;p29"/>
            <p:cNvSpPr/>
            <p:nvPr/>
          </p:nvSpPr>
          <p:spPr>
            <a:xfrm>
              <a:off x="1381574" y="36076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2171" name="Google Shape;2171;p29"/>
            <p:cNvSpPr/>
            <p:nvPr/>
          </p:nvSpPr>
          <p:spPr>
            <a:xfrm>
              <a:off x="1381574" y="37473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2172" name="Google Shape;2172;p29"/>
            <p:cNvSpPr/>
            <p:nvPr/>
          </p:nvSpPr>
          <p:spPr>
            <a:xfrm>
              <a:off x="1381574" y="38870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2173" name="Google Shape;2173;p29"/>
            <p:cNvSpPr/>
            <p:nvPr/>
          </p:nvSpPr>
          <p:spPr>
            <a:xfrm>
              <a:off x="1381574" y="40267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2174" name="Google Shape;2174;p29"/>
            <p:cNvSpPr/>
            <p:nvPr/>
          </p:nvSpPr>
          <p:spPr>
            <a:xfrm>
              <a:off x="1381574" y="41664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2175" name="Google Shape;2175;p29"/>
            <p:cNvSpPr/>
            <p:nvPr/>
          </p:nvSpPr>
          <p:spPr>
            <a:xfrm>
              <a:off x="1381574" y="43061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grpSp>
          <p:nvGrpSpPr>
            <p:cNvPr id="2176" name="Google Shape;2176;p29"/>
            <p:cNvGrpSpPr/>
            <p:nvPr/>
          </p:nvGrpSpPr>
          <p:grpSpPr>
            <a:xfrm>
              <a:off x="1061799" y="3385299"/>
              <a:ext cx="319800" cy="978100"/>
              <a:chOff x="1061799" y="3385299"/>
              <a:chExt cx="319800" cy="978100"/>
            </a:xfrm>
          </p:grpSpPr>
          <p:cxnSp>
            <p:nvCxnSpPr>
              <p:cNvPr id="2177" name="Google Shape;2177;p29"/>
              <p:cNvCxnSpPr>
                <a:stCxn id="2114" idx="6"/>
                <a:endCxn id="2168" idx="2"/>
              </p:cNvCxnSpPr>
              <p:nvPr/>
            </p:nvCxnSpPr>
            <p:spPr>
              <a:xfrm>
                <a:off x="1061799" y="33853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78" name="Google Shape;2178;p29"/>
              <p:cNvCxnSpPr>
                <a:stCxn id="2114" idx="6"/>
                <a:endCxn id="2169" idx="2"/>
              </p:cNvCxnSpPr>
              <p:nvPr/>
            </p:nvCxnSpPr>
            <p:spPr>
              <a:xfrm>
                <a:off x="1061799" y="33853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79" name="Google Shape;2179;p29"/>
              <p:cNvCxnSpPr>
                <a:stCxn id="2114" idx="6"/>
                <a:endCxn id="2170" idx="2"/>
              </p:cNvCxnSpPr>
              <p:nvPr/>
            </p:nvCxnSpPr>
            <p:spPr>
              <a:xfrm>
                <a:off x="1061799" y="33853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80" name="Google Shape;2180;p29"/>
              <p:cNvCxnSpPr>
                <a:stCxn id="2114" idx="6"/>
                <a:endCxn id="2171" idx="2"/>
              </p:cNvCxnSpPr>
              <p:nvPr/>
            </p:nvCxnSpPr>
            <p:spPr>
              <a:xfrm>
                <a:off x="1061799" y="33853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81" name="Google Shape;2181;p29"/>
              <p:cNvCxnSpPr>
                <a:stCxn id="2114" idx="6"/>
                <a:endCxn id="2172" idx="2"/>
              </p:cNvCxnSpPr>
              <p:nvPr/>
            </p:nvCxnSpPr>
            <p:spPr>
              <a:xfrm>
                <a:off x="1061799" y="33853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82" name="Google Shape;2182;p29"/>
              <p:cNvCxnSpPr>
                <a:stCxn id="2114" idx="6"/>
                <a:endCxn id="2173" idx="2"/>
              </p:cNvCxnSpPr>
              <p:nvPr/>
            </p:nvCxnSpPr>
            <p:spPr>
              <a:xfrm>
                <a:off x="1061799" y="3385399"/>
                <a:ext cx="3198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83" name="Google Shape;2183;p29"/>
              <p:cNvCxnSpPr>
                <a:stCxn id="2114" idx="6"/>
                <a:endCxn id="2174" idx="2"/>
              </p:cNvCxnSpPr>
              <p:nvPr/>
            </p:nvCxnSpPr>
            <p:spPr>
              <a:xfrm>
                <a:off x="1061799" y="3385399"/>
                <a:ext cx="319800" cy="83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84" name="Google Shape;2184;p29"/>
              <p:cNvCxnSpPr>
                <a:stCxn id="2114" idx="6"/>
                <a:endCxn id="2175" idx="2"/>
              </p:cNvCxnSpPr>
              <p:nvPr/>
            </p:nvCxnSpPr>
            <p:spPr>
              <a:xfrm>
                <a:off x="1061799" y="3385399"/>
                <a:ext cx="319800" cy="97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85" name="Google Shape;2185;p29"/>
              <p:cNvCxnSpPr>
                <a:stCxn id="2115" idx="6"/>
                <a:endCxn id="2168" idx="2"/>
              </p:cNvCxnSpPr>
              <p:nvPr/>
            </p:nvCxnSpPr>
            <p:spPr>
              <a:xfrm flipH="1" rot="10800000">
                <a:off x="1061799" y="33852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86" name="Google Shape;2186;p29"/>
              <p:cNvCxnSpPr>
                <a:stCxn id="2115" idx="6"/>
                <a:endCxn id="2169" idx="2"/>
              </p:cNvCxnSpPr>
              <p:nvPr/>
            </p:nvCxnSpPr>
            <p:spPr>
              <a:xfrm>
                <a:off x="1061799" y="35250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87" name="Google Shape;2187;p29"/>
              <p:cNvCxnSpPr>
                <a:stCxn id="2115" idx="6"/>
                <a:endCxn id="2170" idx="2"/>
              </p:cNvCxnSpPr>
              <p:nvPr/>
            </p:nvCxnSpPr>
            <p:spPr>
              <a:xfrm>
                <a:off x="1061799" y="35250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88" name="Google Shape;2188;p29"/>
              <p:cNvCxnSpPr>
                <a:stCxn id="2115" idx="6"/>
                <a:endCxn id="2171" idx="2"/>
              </p:cNvCxnSpPr>
              <p:nvPr/>
            </p:nvCxnSpPr>
            <p:spPr>
              <a:xfrm>
                <a:off x="1061799" y="35250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89" name="Google Shape;2189;p29"/>
              <p:cNvCxnSpPr>
                <a:endCxn id="2172" idx="2"/>
              </p:cNvCxnSpPr>
              <p:nvPr/>
            </p:nvCxnSpPr>
            <p:spPr>
              <a:xfrm>
                <a:off x="1077074" y="3547299"/>
                <a:ext cx="304500" cy="396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90" name="Google Shape;2190;p29"/>
              <p:cNvCxnSpPr>
                <a:stCxn id="2115" idx="6"/>
                <a:endCxn id="2173" idx="2"/>
              </p:cNvCxnSpPr>
              <p:nvPr/>
            </p:nvCxnSpPr>
            <p:spPr>
              <a:xfrm>
                <a:off x="1061799" y="35250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91" name="Google Shape;2191;p29"/>
              <p:cNvCxnSpPr>
                <a:stCxn id="2115" idx="6"/>
                <a:endCxn id="2174" idx="2"/>
              </p:cNvCxnSpPr>
              <p:nvPr/>
            </p:nvCxnSpPr>
            <p:spPr>
              <a:xfrm>
                <a:off x="1061799" y="3525099"/>
                <a:ext cx="3198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92" name="Google Shape;2192;p29"/>
              <p:cNvCxnSpPr>
                <a:stCxn id="2115" idx="6"/>
                <a:endCxn id="2175" idx="2"/>
              </p:cNvCxnSpPr>
              <p:nvPr/>
            </p:nvCxnSpPr>
            <p:spPr>
              <a:xfrm>
                <a:off x="1061799" y="3525099"/>
                <a:ext cx="319800" cy="83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93" name="Google Shape;2193;p29"/>
              <p:cNvCxnSpPr>
                <a:stCxn id="2116" idx="6"/>
                <a:endCxn id="2168" idx="2"/>
              </p:cNvCxnSpPr>
              <p:nvPr/>
            </p:nvCxnSpPr>
            <p:spPr>
              <a:xfrm flipH="1" rot="10800000">
                <a:off x="1061799" y="33854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94" name="Google Shape;2194;p29"/>
              <p:cNvCxnSpPr>
                <a:stCxn id="2116" idx="6"/>
                <a:endCxn id="2169" idx="2"/>
              </p:cNvCxnSpPr>
              <p:nvPr/>
            </p:nvCxnSpPr>
            <p:spPr>
              <a:xfrm flipH="1" rot="10800000">
                <a:off x="1061799" y="35249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95" name="Google Shape;2195;p29"/>
              <p:cNvCxnSpPr>
                <a:stCxn id="2116" idx="6"/>
                <a:endCxn id="2170" idx="2"/>
              </p:cNvCxnSpPr>
              <p:nvPr/>
            </p:nvCxnSpPr>
            <p:spPr>
              <a:xfrm>
                <a:off x="1061799" y="36647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96" name="Google Shape;2196;p29"/>
              <p:cNvCxnSpPr>
                <a:stCxn id="2116" idx="6"/>
                <a:endCxn id="2171" idx="2"/>
              </p:cNvCxnSpPr>
              <p:nvPr/>
            </p:nvCxnSpPr>
            <p:spPr>
              <a:xfrm>
                <a:off x="1061799" y="36647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97" name="Google Shape;2197;p29"/>
              <p:cNvCxnSpPr>
                <a:stCxn id="2116" idx="6"/>
                <a:endCxn id="2172" idx="2"/>
              </p:cNvCxnSpPr>
              <p:nvPr/>
            </p:nvCxnSpPr>
            <p:spPr>
              <a:xfrm>
                <a:off x="1061799" y="36647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98" name="Google Shape;2198;p29"/>
              <p:cNvCxnSpPr>
                <a:endCxn id="2173" idx="2"/>
              </p:cNvCxnSpPr>
              <p:nvPr/>
            </p:nvCxnSpPr>
            <p:spPr>
              <a:xfrm>
                <a:off x="1077074" y="3675899"/>
                <a:ext cx="304500" cy="40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99" name="Google Shape;2199;p29"/>
              <p:cNvCxnSpPr>
                <a:stCxn id="2116" idx="6"/>
                <a:endCxn id="2174" idx="2"/>
              </p:cNvCxnSpPr>
              <p:nvPr/>
            </p:nvCxnSpPr>
            <p:spPr>
              <a:xfrm>
                <a:off x="1061799" y="36647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00" name="Google Shape;2200;p29"/>
              <p:cNvCxnSpPr>
                <a:stCxn id="2116" idx="6"/>
                <a:endCxn id="2175" idx="2"/>
              </p:cNvCxnSpPr>
              <p:nvPr/>
            </p:nvCxnSpPr>
            <p:spPr>
              <a:xfrm>
                <a:off x="1061799" y="3664799"/>
                <a:ext cx="3198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01" name="Google Shape;2201;p29"/>
              <p:cNvCxnSpPr>
                <a:stCxn id="2117" idx="6"/>
                <a:endCxn id="2168" idx="2"/>
              </p:cNvCxnSpPr>
              <p:nvPr/>
            </p:nvCxnSpPr>
            <p:spPr>
              <a:xfrm flipH="1" rot="10800000">
                <a:off x="1061799" y="33853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02" name="Google Shape;2202;p29"/>
              <p:cNvCxnSpPr>
                <a:stCxn id="2117" idx="6"/>
                <a:endCxn id="2169" idx="2"/>
              </p:cNvCxnSpPr>
              <p:nvPr/>
            </p:nvCxnSpPr>
            <p:spPr>
              <a:xfrm flipH="1" rot="10800000">
                <a:off x="1061799" y="35251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03" name="Google Shape;2203;p29"/>
              <p:cNvCxnSpPr>
                <a:stCxn id="2117" idx="6"/>
                <a:endCxn id="2170" idx="2"/>
              </p:cNvCxnSpPr>
              <p:nvPr/>
            </p:nvCxnSpPr>
            <p:spPr>
              <a:xfrm flipH="1" rot="10800000">
                <a:off x="1061799" y="36646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04" name="Google Shape;2204;p29"/>
              <p:cNvCxnSpPr>
                <a:stCxn id="2117" idx="6"/>
                <a:endCxn id="2171" idx="2"/>
              </p:cNvCxnSpPr>
              <p:nvPr/>
            </p:nvCxnSpPr>
            <p:spPr>
              <a:xfrm>
                <a:off x="1061799" y="38044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05" name="Google Shape;2205;p29"/>
              <p:cNvCxnSpPr>
                <a:stCxn id="2117" idx="6"/>
                <a:endCxn id="2172" idx="2"/>
              </p:cNvCxnSpPr>
              <p:nvPr/>
            </p:nvCxnSpPr>
            <p:spPr>
              <a:xfrm>
                <a:off x="1061799" y="38044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06" name="Google Shape;2206;p29"/>
              <p:cNvCxnSpPr>
                <a:stCxn id="2117" idx="6"/>
                <a:endCxn id="2173" idx="2"/>
              </p:cNvCxnSpPr>
              <p:nvPr/>
            </p:nvCxnSpPr>
            <p:spPr>
              <a:xfrm>
                <a:off x="1061799" y="38044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07" name="Google Shape;2207;p29"/>
              <p:cNvCxnSpPr>
                <a:stCxn id="2117" idx="6"/>
                <a:endCxn id="2174" idx="2"/>
              </p:cNvCxnSpPr>
              <p:nvPr/>
            </p:nvCxnSpPr>
            <p:spPr>
              <a:xfrm>
                <a:off x="1061799" y="38044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08" name="Google Shape;2208;p29"/>
              <p:cNvCxnSpPr>
                <a:stCxn id="2117" idx="6"/>
                <a:endCxn id="2175" idx="2"/>
              </p:cNvCxnSpPr>
              <p:nvPr/>
            </p:nvCxnSpPr>
            <p:spPr>
              <a:xfrm>
                <a:off x="1061799" y="38044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09" name="Google Shape;2209;p29"/>
              <p:cNvCxnSpPr>
                <a:stCxn id="2118" idx="6"/>
                <a:endCxn id="2168" idx="2"/>
              </p:cNvCxnSpPr>
              <p:nvPr/>
            </p:nvCxnSpPr>
            <p:spPr>
              <a:xfrm flipH="1" rot="10800000">
                <a:off x="1061799" y="33852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10" name="Google Shape;2210;p29"/>
              <p:cNvCxnSpPr>
                <a:stCxn id="2118" idx="6"/>
                <a:endCxn id="2169" idx="2"/>
              </p:cNvCxnSpPr>
              <p:nvPr/>
            </p:nvCxnSpPr>
            <p:spPr>
              <a:xfrm flipH="1" rot="10800000">
                <a:off x="1061799" y="35250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11" name="Google Shape;2211;p29"/>
              <p:cNvCxnSpPr>
                <a:stCxn id="2118" idx="6"/>
                <a:endCxn id="2170" idx="2"/>
              </p:cNvCxnSpPr>
              <p:nvPr/>
            </p:nvCxnSpPr>
            <p:spPr>
              <a:xfrm flipH="1" rot="10800000">
                <a:off x="1061799" y="36648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12" name="Google Shape;2212;p29"/>
              <p:cNvCxnSpPr>
                <a:stCxn id="2118" idx="6"/>
                <a:endCxn id="2171" idx="2"/>
              </p:cNvCxnSpPr>
              <p:nvPr/>
            </p:nvCxnSpPr>
            <p:spPr>
              <a:xfrm flipH="1" rot="10800000">
                <a:off x="1061799" y="38043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13" name="Google Shape;2213;p29"/>
              <p:cNvCxnSpPr>
                <a:stCxn id="2118" idx="6"/>
                <a:endCxn id="2172" idx="2"/>
              </p:cNvCxnSpPr>
              <p:nvPr/>
            </p:nvCxnSpPr>
            <p:spPr>
              <a:xfrm>
                <a:off x="1061799" y="39441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14" name="Google Shape;2214;p29"/>
              <p:cNvCxnSpPr>
                <a:stCxn id="2118" idx="6"/>
                <a:endCxn id="2173" idx="2"/>
              </p:cNvCxnSpPr>
              <p:nvPr/>
            </p:nvCxnSpPr>
            <p:spPr>
              <a:xfrm>
                <a:off x="1061799" y="39441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15" name="Google Shape;2215;p29"/>
              <p:cNvCxnSpPr>
                <a:stCxn id="2118" idx="6"/>
                <a:endCxn id="2174" idx="2"/>
              </p:cNvCxnSpPr>
              <p:nvPr/>
            </p:nvCxnSpPr>
            <p:spPr>
              <a:xfrm>
                <a:off x="1061799" y="39441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16" name="Google Shape;2216;p29"/>
              <p:cNvCxnSpPr>
                <a:stCxn id="2118" idx="6"/>
                <a:endCxn id="2175" idx="2"/>
              </p:cNvCxnSpPr>
              <p:nvPr/>
            </p:nvCxnSpPr>
            <p:spPr>
              <a:xfrm>
                <a:off x="1061799" y="39441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17" name="Google Shape;2217;p29"/>
              <p:cNvCxnSpPr>
                <a:stCxn id="2119" idx="6"/>
                <a:endCxn id="2168" idx="2"/>
              </p:cNvCxnSpPr>
              <p:nvPr/>
            </p:nvCxnSpPr>
            <p:spPr>
              <a:xfrm flipH="1" rot="10800000">
                <a:off x="1061799" y="3385499"/>
                <a:ext cx="3198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18" name="Google Shape;2218;p29"/>
              <p:cNvCxnSpPr>
                <a:stCxn id="2119" idx="6"/>
                <a:endCxn id="2169" idx="2"/>
              </p:cNvCxnSpPr>
              <p:nvPr/>
            </p:nvCxnSpPr>
            <p:spPr>
              <a:xfrm flipH="1" rot="10800000">
                <a:off x="1061799" y="35249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19" name="Google Shape;2219;p29"/>
              <p:cNvCxnSpPr>
                <a:stCxn id="2119" idx="6"/>
                <a:endCxn id="2170" idx="2"/>
              </p:cNvCxnSpPr>
              <p:nvPr/>
            </p:nvCxnSpPr>
            <p:spPr>
              <a:xfrm flipH="1" rot="10800000">
                <a:off x="1061799" y="36647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20" name="Google Shape;2220;p29"/>
              <p:cNvCxnSpPr>
                <a:stCxn id="2119" idx="6"/>
                <a:endCxn id="2171" idx="2"/>
              </p:cNvCxnSpPr>
              <p:nvPr/>
            </p:nvCxnSpPr>
            <p:spPr>
              <a:xfrm flipH="1" rot="10800000">
                <a:off x="1061799" y="38045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21" name="Google Shape;2221;p29"/>
              <p:cNvCxnSpPr>
                <a:stCxn id="2119" idx="6"/>
                <a:endCxn id="2172" idx="2"/>
              </p:cNvCxnSpPr>
              <p:nvPr/>
            </p:nvCxnSpPr>
            <p:spPr>
              <a:xfrm flipH="1" rot="10800000">
                <a:off x="1061799" y="39440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22" name="Google Shape;2222;p29"/>
              <p:cNvCxnSpPr>
                <a:stCxn id="2119" idx="6"/>
                <a:endCxn id="2173" idx="2"/>
              </p:cNvCxnSpPr>
              <p:nvPr/>
            </p:nvCxnSpPr>
            <p:spPr>
              <a:xfrm>
                <a:off x="1061799" y="40838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23" name="Google Shape;2223;p29"/>
              <p:cNvCxnSpPr>
                <a:stCxn id="2119" idx="6"/>
                <a:endCxn id="2174" idx="2"/>
              </p:cNvCxnSpPr>
              <p:nvPr/>
            </p:nvCxnSpPr>
            <p:spPr>
              <a:xfrm>
                <a:off x="1061799" y="40838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24" name="Google Shape;2224;p29"/>
              <p:cNvCxnSpPr>
                <a:stCxn id="2119" idx="6"/>
                <a:endCxn id="2175" idx="2"/>
              </p:cNvCxnSpPr>
              <p:nvPr/>
            </p:nvCxnSpPr>
            <p:spPr>
              <a:xfrm>
                <a:off x="1061799" y="40838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25" name="Google Shape;2225;p29"/>
              <p:cNvCxnSpPr>
                <a:stCxn id="2120" idx="6"/>
                <a:endCxn id="2168" idx="2"/>
              </p:cNvCxnSpPr>
              <p:nvPr/>
            </p:nvCxnSpPr>
            <p:spPr>
              <a:xfrm flipH="1" rot="10800000">
                <a:off x="1061799" y="3385399"/>
                <a:ext cx="319800" cy="83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26" name="Google Shape;2226;p29"/>
              <p:cNvCxnSpPr>
                <a:stCxn id="2120" idx="6"/>
                <a:endCxn id="2169" idx="2"/>
              </p:cNvCxnSpPr>
              <p:nvPr/>
            </p:nvCxnSpPr>
            <p:spPr>
              <a:xfrm flipH="1" rot="10800000">
                <a:off x="1061799" y="3525199"/>
                <a:ext cx="3198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27" name="Google Shape;2227;p29"/>
              <p:cNvCxnSpPr>
                <a:stCxn id="2120" idx="6"/>
                <a:endCxn id="2170" idx="2"/>
              </p:cNvCxnSpPr>
              <p:nvPr/>
            </p:nvCxnSpPr>
            <p:spPr>
              <a:xfrm flipH="1" rot="10800000">
                <a:off x="1061799" y="36646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28" name="Google Shape;2228;p29"/>
              <p:cNvCxnSpPr>
                <a:stCxn id="2120" idx="6"/>
                <a:endCxn id="2171" idx="2"/>
              </p:cNvCxnSpPr>
              <p:nvPr/>
            </p:nvCxnSpPr>
            <p:spPr>
              <a:xfrm flipH="1" rot="10800000">
                <a:off x="1061799" y="38044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29" name="Google Shape;2229;p29"/>
              <p:cNvCxnSpPr>
                <a:stCxn id="2120" idx="6"/>
                <a:endCxn id="2172" idx="2"/>
              </p:cNvCxnSpPr>
              <p:nvPr/>
            </p:nvCxnSpPr>
            <p:spPr>
              <a:xfrm flipH="1" rot="10800000">
                <a:off x="1061799" y="39442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30" name="Google Shape;2230;p29"/>
              <p:cNvCxnSpPr>
                <a:stCxn id="2120" idx="6"/>
                <a:endCxn id="2173" idx="2"/>
              </p:cNvCxnSpPr>
              <p:nvPr/>
            </p:nvCxnSpPr>
            <p:spPr>
              <a:xfrm flipH="1" rot="10800000">
                <a:off x="1061799" y="40837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31" name="Google Shape;2231;p29"/>
              <p:cNvCxnSpPr>
                <a:stCxn id="2120" idx="6"/>
                <a:endCxn id="2174" idx="2"/>
              </p:cNvCxnSpPr>
              <p:nvPr/>
            </p:nvCxnSpPr>
            <p:spPr>
              <a:xfrm>
                <a:off x="1061799" y="42235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32" name="Google Shape;2232;p29"/>
              <p:cNvCxnSpPr>
                <a:stCxn id="2120" idx="6"/>
                <a:endCxn id="2175" idx="2"/>
              </p:cNvCxnSpPr>
              <p:nvPr/>
            </p:nvCxnSpPr>
            <p:spPr>
              <a:xfrm>
                <a:off x="1061799" y="42235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33" name="Google Shape;2233;p29"/>
              <p:cNvCxnSpPr>
                <a:stCxn id="2121" idx="6"/>
                <a:endCxn id="2175" idx="2"/>
              </p:cNvCxnSpPr>
              <p:nvPr/>
            </p:nvCxnSpPr>
            <p:spPr>
              <a:xfrm>
                <a:off x="1061799" y="43632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34" name="Google Shape;2234;p29"/>
              <p:cNvCxnSpPr>
                <a:stCxn id="2121" idx="6"/>
                <a:endCxn id="2174" idx="2"/>
              </p:cNvCxnSpPr>
              <p:nvPr/>
            </p:nvCxnSpPr>
            <p:spPr>
              <a:xfrm flipH="1" rot="10800000">
                <a:off x="1061799" y="42234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35" name="Google Shape;2235;p29"/>
              <p:cNvCxnSpPr>
                <a:stCxn id="2121" idx="6"/>
                <a:endCxn id="2173" idx="2"/>
              </p:cNvCxnSpPr>
              <p:nvPr/>
            </p:nvCxnSpPr>
            <p:spPr>
              <a:xfrm flipH="1" rot="10800000">
                <a:off x="1061799" y="40839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36" name="Google Shape;2236;p29"/>
              <p:cNvCxnSpPr>
                <a:stCxn id="2121" idx="6"/>
                <a:endCxn id="2172" idx="2"/>
              </p:cNvCxnSpPr>
              <p:nvPr/>
            </p:nvCxnSpPr>
            <p:spPr>
              <a:xfrm flipH="1" rot="10800000">
                <a:off x="1061799" y="39441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37" name="Google Shape;2237;p29"/>
              <p:cNvCxnSpPr>
                <a:stCxn id="2121" idx="6"/>
                <a:endCxn id="2171" idx="2"/>
              </p:cNvCxnSpPr>
              <p:nvPr/>
            </p:nvCxnSpPr>
            <p:spPr>
              <a:xfrm flipH="1" rot="10800000">
                <a:off x="1061799" y="38043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38" name="Google Shape;2238;p29"/>
              <p:cNvCxnSpPr>
                <a:stCxn id="2121" idx="6"/>
                <a:endCxn id="2170" idx="2"/>
              </p:cNvCxnSpPr>
              <p:nvPr/>
            </p:nvCxnSpPr>
            <p:spPr>
              <a:xfrm flipH="1" rot="10800000">
                <a:off x="1061799" y="3664899"/>
                <a:ext cx="3198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39" name="Google Shape;2239;p29"/>
              <p:cNvCxnSpPr>
                <a:stCxn id="2121" idx="6"/>
                <a:endCxn id="2169" idx="2"/>
              </p:cNvCxnSpPr>
              <p:nvPr/>
            </p:nvCxnSpPr>
            <p:spPr>
              <a:xfrm flipH="1" rot="10800000">
                <a:off x="1061799" y="3525099"/>
                <a:ext cx="319800" cy="83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40" name="Google Shape;2240;p29"/>
              <p:cNvCxnSpPr>
                <a:stCxn id="2121" idx="6"/>
                <a:endCxn id="2168" idx="2"/>
              </p:cNvCxnSpPr>
              <p:nvPr/>
            </p:nvCxnSpPr>
            <p:spPr>
              <a:xfrm flipH="1" rot="10800000">
                <a:off x="1061799" y="3385299"/>
                <a:ext cx="319800" cy="97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2241" name="Google Shape;2241;p29"/>
            <p:cNvSpPr/>
            <p:nvPr/>
          </p:nvSpPr>
          <p:spPr>
            <a:xfrm>
              <a:off x="1701349" y="33282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2242" name="Google Shape;2242;p29"/>
            <p:cNvSpPr/>
            <p:nvPr/>
          </p:nvSpPr>
          <p:spPr>
            <a:xfrm>
              <a:off x="1701349" y="34679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2243" name="Google Shape;2243;p29"/>
            <p:cNvSpPr/>
            <p:nvPr/>
          </p:nvSpPr>
          <p:spPr>
            <a:xfrm>
              <a:off x="1701349" y="36076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2244" name="Google Shape;2244;p29"/>
            <p:cNvSpPr/>
            <p:nvPr/>
          </p:nvSpPr>
          <p:spPr>
            <a:xfrm>
              <a:off x="1701349" y="37473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2245" name="Google Shape;2245;p29"/>
            <p:cNvSpPr/>
            <p:nvPr/>
          </p:nvSpPr>
          <p:spPr>
            <a:xfrm>
              <a:off x="1701349" y="38870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2246" name="Google Shape;2246;p29"/>
            <p:cNvSpPr/>
            <p:nvPr/>
          </p:nvSpPr>
          <p:spPr>
            <a:xfrm>
              <a:off x="1701349" y="40267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2247" name="Google Shape;2247;p29"/>
            <p:cNvSpPr/>
            <p:nvPr/>
          </p:nvSpPr>
          <p:spPr>
            <a:xfrm>
              <a:off x="1701349" y="41664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2248" name="Google Shape;2248;p29"/>
            <p:cNvSpPr/>
            <p:nvPr/>
          </p:nvSpPr>
          <p:spPr>
            <a:xfrm>
              <a:off x="1701349" y="43061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2249" name="Google Shape;2249;p29"/>
            <p:cNvSpPr/>
            <p:nvPr/>
          </p:nvSpPr>
          <p:spPr>
            <a:xfrm>
              <a:off x="2136324" y="33282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2250" name="Google Shape;2250;p29"/>
            <p:cNvSpPr/>
            <p:nvPr/>
          </p:nvSpPr>
          <p:spPr>
            <a:xfrm>
              <a:off x="2136324" y="34679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2251" name="Google Shape;2251;p29"/>
            <p:cNvSpPr/>
            <p:nvPr/>
          </p:nvSpPr>
          <p:spPr>
            <a:xfrm>
              <a:off x="2136324" y="36076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2252" name="Google Shape;2252;p29"/>
            <p:cNvSpPr/>
            <p:nvPr/>
          </p:nvSpPr>
          <p:spPr>
            <a:xfrm>
              <a:off x="2136324" y="37473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2253" name="Google Shape;2253;p29"/>
            <p:cNvSpPr/>
            <p:nvPr/>
          </p:nvSpPr>
          <p:spPr>
            <a:xfrm>
              <a:off x="2136324" y="38870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2254" name="Google Shape;2254;p29"/>
            <p:cNvSpPr/>
            <p:nvPr/>
          </p:nvSpPr>
          <p:spPr>
            <a:xfrm>
              <a:off x="2136324" y="40267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2255" name="Google Shape;2255;p29"/>
            <p:cNvSpPr/>
            <p:nvPr/>
          </p:nvSpPr>
          <p:spPr>
            <a:xfrm>
              <a:off x="2136324" y="41664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2256" name="Google Shape;2256;p29"/>
            <p:cNvSpPr/>
            <p:nvPr/>
          </p:nvSpPr>
          <p:spPr>
            <a:xfrm>
              <a:off x="2136324" y="4306149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grpSp>
          <p:nvGrpSpPr>
            <p:cNvPr id="2257" name="Google Shape;2257;p29"/>
            <p:cNvGrpSpPr/>
            <p:nvPr/>
          </p:nvGrpSpPr>
          <p:grpSpPr>
            <a:xfrm>
              <a:off x="1816549" y="3385299"/>
              <a:ext cx="319800" cy="978100"/>
              <a:chOff x="1816549" y="3385299"/>
              <a:chExt cx="319800" cy="978100"/>
            </a:xfrm>
          </p:grpSpPr>
          <p:cxnSp>
            <p:nvCxnSpPr>
              <p:cNvPr id="2258" name="Google Shape;2258;p29"/>
              <p:cNvCxnSpPr>
                <a:stCxn id="2241" idx="6"/>
                <a:endCxn id="2249" idx="2"/>
              </p:cNvCxnSpPr>
              <p:nvPr/>
            </p:nvCxnSpPr>
            <p:spPr>
              <a:xfrm>
                <a:off x="1816549" y="33853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59" name="Google Shape;2259;p29"/>
              <p:cNvCxnSpPr>
                <a:stCxn id="2241" idx="6"/>
                <a:endCxn id="2250" idx="2"/>
              </p:cNvCxnSpPr>
              <p:nvPr/>
            </p:nvCxnSpPr>
            <p:spPr>
              <a:xfrm>
                <a:off x="1816549" y="33853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60" name="Google Shape;2260;p29"/>
              <p:cNvCxnSpPr>
                <a:stCxn id="2241" idx="6"/>
                <a:endCxn id="2251" idx="2"/>
              </p:cNvCxnSpPr>
              <p:nvPr/>
            </p:nvCxnSpPr>
            <p:spPr>
              <a:xfrm>
                <a:off x="1816549" y="33853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61" name="Google Shape;2261;p29"/>
              <p:cNvCxnSpPr>
                <a:stCxn id="2241" idx="6"/>
                <a:endCxn id="2252" idx="2"/>
              </p:cNvCxnSpPr>
              <p:nvPr/>
            </p:nvCxnSpPr>
            <p:spPr>
              <a:xfrm>
                <a:off x="1816549" y="33853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62" name="Google Shape;2262;p29"/>
              <p:cNvCxnSpPr>
                <a:stCxn id="2241" idx="6"/>
                <a:endCxn id="2253" idx="2"/>
              </p:cNvCxnSpPr>
              <p:nvPr/>
            </p:nvCxnSpPr>
            <p:spPr>
              <a:xfrm>
                <a:off x="1816549" y="33853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63" name="Google Shape;2263;p29"/>
              <p:cNvCxnSpPr>
                <a:stCxn id="2241" idx="6"/>
                <a:endCxn id="2254" idx="2"/>
              </p:cNvCxnSpPr>
              <p:nvPr/>
            </p:nvCxnSpPr>
            <p:spPr>
              <a:xfrm>
                <a:off x="1816549" y="3385399"/>
                <a:ext cx="3198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64" name="Google Shape;2264;p29"/>
              <p:cNvCxnSpPr>
                <a:stCxn id="2241" idx="6"/>
                <a:endCxn id="2255" idx="2"/>
              </p:cNvCxnSpPr>
              <p:nvPr/>
            </p:nvCxnSpPr>
            <p:spPr>
              <a:xfrm>
                <a:off x="1816549" y="3385399"/>
                <a:ext cx="319800" cy="83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65" name="Google Shape;2265;p29"/>
              <p:cNvCxnSpPr>
                <a:stCxn id="2241" idx="6"/>
                <a:endCxn id="2256" idx="2"/>
              </p:cNvCxnSpPr>
              <p:nvPr/>
            </p:nvCxnSpPr>
            <p:spPr>
              <a:xfrm>
                <a:off x="1816549" y="3385399"/>
                <a:ext cx="319800" cy="97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66" name="Google Shape;2266;p29"/>
              <p:cNvCxnSpPr>
                <a:stCxn id="2242" idx="6"/>
                <a:endCxn id="2249" idx="2"/>
              </p:cNvCxnSpPr>
              <p:nvPr/>
            </p:nvCxnSpPr>
            <p:spPr>
              <a:xfrm flipH="1" rot="10800000">
                <a:off x="1816549" y="33852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67" name="Google Shape;2267;p29"/>
              <p:cNvCxnSpPr>
                <a:stCxn id="2242" idx="6"/>
                <a:endCxn id="2250" idx="2"/>
              </p:cNvCxnSpPr>
              <p:nvPr/>
            </p:nvCxnSpPr>
            <p:spPr>
              <a:xfrm>
                <a:off x="1816549" y="35250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68" name="Google Shape;2268;p29"/>
              <p:cNvCxnSpPr>
                <a:stCxn id="2242" idx="6"/>
                <a:endCxn id="2251" idx="2"/>
              </p:cNvCxnSpPr>
              <p:nvPr/>
            </p:nvCxnSpPr>
            <p:spPr>
              <a:xfrm>
                <a:off x="1816549" y="35250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69" name="Google Shape;2269;p29"/>
              <p:cNvCxnSpPr>
                <a:stCxn id="2242" idx="6"/>
                <a:endCxn id="2252" idx="2"/>
              </p:cNvCxnSpPr>
              <p:nvPr/>
            </p:nvCxnSpPr>
            <p:spPr>
              <a:xfrm>
                <a:off x="1816549" y="35250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70" name="Google Shape;2270;p29"/>
              <p:cNvCxnSpPr>
                <a:endCxn id="2253" idx="2"/>
              </p:cNvCxnSpPr>
              <p:nvPr/>
            </p:nvCxnSpPr>
            <p:spPr>
              <a:xfrm>
                <a:off x="1831824" y="3547299"/>
                <a:ext cx="304500" cy="396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71" name="Google Shape;2271;p29"/>
              <p:cNvCxnSpPr>
                <a:stCxn id="2242" idx="6"/>
                <a:endCxn id="2254" idx="2"/>
              </p:cNvCxnSpPr>
              <p:nvPr/>
            </p:nvCxnSpPr>
            <p:spPr>
              <a:xfrm>
                <a:off x="1816549" y="35250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72" name="Google Shape;2272;p29"/>
              <p:cNvCxnSpPr>
                <a:stCxn id="2242" idx="6"/>
                <a:endCxn id="2255" idx="2"/>
              </p:cNvCxnSpPr>
              <p:nvPr/>
            </p:nvCxnSpPr>
            <p:spPr>
              <a:xfrm>
                <a:off x="1816549" y="3525099"/>
                <a:ext cx="3198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73" name="Google Shape;2273;p29"/>
              <p:cNvCxnSpPr>
                <a:stCxn id="2242" idx="6"/>
                <a:endCxn id="2256" idx="2"/>
              </p:cNvCxnSpPr>
              <p:nvPr/>
            </p:nvCxnSpPr>
            <p:spPr>
              <a:xfrm>
                <a:off x="1816549" y="3525099"/>
                <a:ext cx="319800" cy="83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74" name="Google Shape;2274;p29"/>
              <p:cNvCxnSpPr>
                <a:stCxn id="2243" idx="6"/>
                <a:endCxn id="2249" idx="2"/>
              </p:cNvCxnSpPr>
              <p:nvPr/>
            </p:nvCxnSpPr>
            <p:spPr>
              <a:xfrm flipH="1" rot="10800000">
                <a:off x="1816549" y="33854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75" name="Google Shape;2275;p29"/>
              <p:cNvCxnSpPr>
                <a:stCxn id="2243" idx="6"/>
                <a:endCxn id="2250" idx="2"/>
              </p:cNvCxnSpPr>
              <p:nvPr/>
            </p:nvCxnSpPr>
            <p:spPr>
              <a:xfrm flipH="1" rot="10800000">
                <a:off x="1816549" y="35249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76" name="Google Shape;2276;p29"/>
              <p:cNvCxnSpPr>
                <a:stCxn id="2243" idx="6"/>
                <a:endCxn id="2251" idx="2"/>
              </p:cNvCxnSpPr>
              <p:nvPr/>
            </p:nvCxnSpPr>
            <p:spPr>
              <a:xfrm>
                <a:off x="1816549" y="36647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77" name="Google Shape;2277;p29"/>
              <p:cNvCxnSpPr>
                <a:stCxn id="2243" idx="6"/>
                <a:endCxn id="2252" idx="2"/>
              </p:cNvCxnSpPr>
              <p:nvPr/>
            </p:nvCxnSpPr>
            <p:spPr>
              <a:xfrm>
                <a:off x="1816549" y="36647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78" name="Google Shape;2278;p29"/>
              <p:cNvCxnSpPr>
                <a:stCxn id="2243" idx="6"/>
                <a:endCxn id="2253" idx="2"/>
              </p:cNvCxnSpPr>
              <p:nvPr/>
            </p:nvCxnSpPr>
            <p:spPr>
              <a:xfrm>
                <a:off x="1816549" y="36647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79" name="Google Shape;2279;p29"/>
              <p:cNvCxnSpPr>
                <a:endCxn id="2254" idx="2"/>
              </p:cNvCxnSpPr>
              <p:nvPr/>
            </p:nvCxnSpPr>
            <p:spPr>
              <a:xfrm>
                <a:off x="1831824" y="3675899"/>
                <a:ext cx="304500" cy="40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80" name="Google Shape;2280;p29"/>
              <p:cNvCxnSpPr>
                <a:stCxn id="2243" idx="6"/>
                <a:endCxn id="2255" idx="2"/>
              </p:cNvCxnSpPr>
              <p:nvPr/>
            </p:nvCxnSpPr>
            <p:spPr>
              <a:xfrm>
                <a:off x="1816549" y="36647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81" name="Google Shape;2281;p29"/>
              <p:cNvCxnSpPr>
                <a:stCxn id="2243" idx="6"/>
                <a:endCxn id="2256" idx="2"/>
              </p:cNvCxnSpPr>
              <p:nvPr/>
            </p:nvCxnSpPr>
            <p:spPr>
              <a:xfrm>
                <a:off x="1816549" y="3664799"/>
                <a:ext cx="3198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82" name="Google Shape;2282;p29"/>
              <p:cNvCxnSpPr>
                <a:stCxn id="2244" idx="6"/>
                <a:endCxn id="2249" idx="2"/>
              </p:cNvCxnSpPr>
              <p:nvPr/>
            </p:nvCxnSpPr>
            <p:spPr>
              <a:xfrm flipH="1" rot="10800000">
                <a:off x="1816549" y="33853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83" name="Google Shape;2283;p29"/>
              <p:cNvCxnSpPr>
                <a:stCxn id="2244" idx="6"/>
                <a:endCxn id="2250" idx="2"/>
              </p:cNvCxnSpPr>
              <p:nvPr/>
            </p:nvCxnSpPr>
            <p:spPr>
              <a:xfrm flipH="1" rot="10800000">
                <a:off x="1816549" y="35251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84" name="Google Shape;2284;p29"/>
              <p:cNvCxnSpPr>
                <a:stCxn id="2244" idx="6"/>
                <a:endCxn id="2251" idx="2"/>
              </p:cNvCxnSpPr>
              <p:nvPr/>
            </p:nvCxnSpPr>
            <p:spPr>
              <a:xfrm flipH="1" rot="10800000">
                <a:off x="1816549" y="36646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85" name="Google Shape;2285;p29"/>
              <p:cNvCxnSpPr>
                <a:stCxn id="2244" idx="6"/>
                <a:endCxn id="2252" idx="2"/>
              </p:cNvCxnSpPr>
              <p:nvPr/>
            </p:nvCxnSpPr>
            <p:spPr>
              <a:xfrm>
                <a:off x="1816549" y="38044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86" name="Google Shape;2286;p29"/>
              <p:cNvCxnSpPr>
                <a:stCxn id="2244" idx="6"/>
                <a:endCxn id="2253" idx="2"/>
              </p:cNvCxnSpPr>
              <p:nvPr/>
            </p:nvCxnSpPr>
            <p:spPr>
              <a:xfrm>
                <a:off x="1816549" y="38044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87" name="Google Shape;2287;p29"/>
              <p:cNvCxnSpPr>
                <a:stCxn id="2244" idx="6"/>
                <a:endCxn id="2254" idx="2"/>
              </p:cNvCxnSpPr>
              <p:nvPr/>
            </p:nvCxnSpPr>
            <p:spPr>
              <a:xfrm>
                <a:off x="1816549" y="38044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88" name="Google Shape;2288;p29"/>
              <p:cNvCxnSpPr>
                <a:stCxn id="2244" idx="6"/>
                <a:endCxn id="2255" idx="2"/>
              </p:cNvCxnSpPr>
              <p:nvPr/>
            </p:nvCxnSpPr>
            <p:spPr>
              <a:xfrm>
                <a:off x="1816549" y="38044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89" name="Google Shape;2289;p29"/>
              <p:cNvCxnSpPr>
                <a:stCxn id="2244" idx="6"/>
                <a:endCxn id="2256" idx="2"/>
              </p:cNvCxnSpPr>
              <p:nvPr/>
            </p:nvCxnSpPr>
            <p:spPr>
              <a:xfrm>
                <a:off x="1816549" y="38044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90" name="Google Shape;2290;p29"/>
              <p:cNvCxnSpPr>
                <a:stCxn id="2245" idx="6"/>
                <a:endCxn id="2249" idx="2"/>
              </p:cNvCxnSpPr>
              <p:nvPr/>
            </p:nvCxnSpPr>
            <p:spPr>
              <a:xfrm flipH="1" rot="10800000">
                <a:off x="1816549" y="33852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91" name="Google Shape;2291;p29"/>
              <p:cNvCxnSpPr>
                <a:stCxn id="2245" idx="6"/>
                <a:endCxn id="2250" idx="2"/>
              </p:cNvCxnSpPr>
              <p:nvPr/>
            </p:nvCxnSpPr>
            <p:spPr>
              <a:xfrm flipH="1" rot="10800000">
                <a:off x="1816549" y="35250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92" name="Google Shape;2292;p29"/>
              <p:cNvCxnSpPr>
                <a:stCxn id="2245" idx="6"/>
                <a:endCxn id="2251" idx="2"/>
              </p:cNvCxnSpPr>
              <p:nvPr/>
            </p:nvCxnSpPr>
            <p:spPr>
              <a:xfrm flipH="1" rot="10800000">
                <a:off x="1816549" y="36648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93" name="Google Shape;2293;p29"/>
              <p:cNvCxnSpPr>
                <a:stCxn id="2245" idx="6"/>
                <a:endCxn id="2252" idx="2"/>
              </p:cNvCxnSpPr>
              <p:nvPr/>
            </p:nvCxnSpPr>
            <p:spPr>
              <a:xfrm flipH="1" rot="10800000">
                <a:off x="1816549" y="38043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94" name="Google Shape;2294;p29"/>
              <p:cNvCxnSpPr>
                <a:stCxn id="2245" idx="6"/>
                <a:endCxn id="2253" idx="2"/>
              </p:cNvCxnSpPr>
              <p:nvPr/>
            </p:nvCxnSpPr>
            <p:spPr>
              <a:xfrm>
                <a:off x="1816549" y="39441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95" name="Google Shape;2295;p29"/>
              <p:cNvCxnSpPr>
                <a:stCxn id="2245" idx="6"/>
                <a:endCxn id="2254" idx="2"/>
              </p:cNvCxnSpPr>
              <p:nvPr/>
            </p:nvCxnSpPr>
            <p:spPr>
              <a:xfrm>
                <a:off x="1816549" y="39441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96" name="Google Shape;2296;p29"/>
              <p:cNvCxnSpPr>
                <a:stCxn id="2245" idx="6"/>
                <a:endCxn id="2255" idx="2"/>
              </p:cNvCxnSpPr>
              <p:nvPr/>
            </p:nvCxnSpPr>
            <p:spPr>
              <a:xfrm>
                <a:off x="1816549" y="39441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97" name="Google Shape;2297;p29"/>
              <p:cNvCxnSpPr>
                <a:stCxn id="2245" idx="6"/>
                <a:endCxn id="2256" idx="2"/>
              </p:cNvCxnSpPr>
              <p:nvPr/>
            </p:nvCxnSpPr>
            <p:spPr>
              <a:xfrm>
                <a:off x="1816549" y="39441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98" name="Google Shape;2298;p29"/>
              <p:cNvCxnSpPr>
                <a:stCxn id="2246" idx="6"/>
                <a:endCxn id="2249" idx="2"/>
              </p:cNvCxnSpPr>
              <p:nvPr/>
            </p:nvCxnSpPr>
            <p:spPr>
              <a:xfrm flipH="1" rot="10800000">
                <a:off x="1816549" y="3385499"/>
                <a:ext cx="3198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99" name="Google Shape;2299;p29"/>
              <p:cNvCxnSpPr>
                <a:stCxn id="2246" idx="6"/>
                <a:endCxn id="2250" idx="2"/>
              </p:cNvCxnSpPr>
              <p:nvPr/>
            </p:nvCxnSpPr>
            <p:spPr>
              <a:xfrm flipH="1" rot="10800000">
                <a:off x="1816549" y="35249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00" name="Google Shape;2300;p29"/>
              <p:cNvCxnSpPr>
                <a:stCxn id="2246" idx="6"/>
                <a:endCxn id="2251" idx="2"/>
              </p:cNvCxnSpPr>
              <p:nvPr/>
            </p:nvCxnSpPr>
            <p:spPr>
              <a:xfrm flipH="1" rot="10800000">
                <a:off x="1816549" y="36647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01" name="Google Shape;2301;p29"/>
              <p:cNvCxnSpPr>
                <a:stCxn id="2246" idx="6"/>
                <a:endCxn id="2252" idx="2"/>
              </p:cNvCxnSpPr>
              <p:nvPr/>
            </p:nvCxnSpPr>
            <p:spPr>
              <a:xfrm flipH="1" rot="10800000">
                <a:off x="1816549" y="38045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02" name="Google Shape;2302;p29"/>
              <p:cNvCxnSpPr>
                <a:stCxn id="2246" idx="6"/>
                <a:endCxn id="2253" idx="2"/>
              </p:cNvCxnSpPr>
              <p:nvPr/>
            </p:nvCxnSpPr>
            <p:spPr>
              <a:xfrm flipH="1" rot="10800000">
                <a:off x="1816549" y="39440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03" name="Google Shape;2303;p29"/>
              <p:cNvCxnSpPr>
                <a:stCxn id="2246" idx="6"/>
                <a:endCxn id="2254" idx="2"/>
              </p:cNvCxnSpPr>
              <p:nvPr/>
            </p:nvCxnSpPr>
            <p:spPr>
              <a:xfrm>
                <a:off x="1816549" y="40838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04" name="Google Shape;2304;p29"/>
              <p:cNvCxnSpPr>
                <a:stCxn id="2246" idx="6"/>
                <a:endCxn id="2255" idx="2"/>
              </p:cNvCxnSpPr>
              <p:nvPr/>
            </p:nvCxnSpPr>
            <p:spPr>
              <a:xfrm>
                <a:off x="1816549" y="40838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05" name="Google Shape;2305;p29"/>
              <p:cNvCxnSpPr>
                <a:stCxn id="2246" idx="6"/>
                <a:endCxn id="2256" idx="2"/>
              </p:cNvCxnSpPr>
              <p:nvPr/>
            </p:nvCxnSpPr>
            <p:spPr>
              <a:xfrm>
                <a:off x="1816549" y="40838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06" name="Google Shape;2306;p29"/>
              <p:cNvCxnSpPr>
                <a:stCxn id="2247" idx="6"/>
                <a:endCxn id="2249" idx="2"/>
              </p:cNvCxnSpPr>
              <p:nvPr/>
            </p:nvCxnSpPr>
            <p:spPr>
              <a:xfrm flipH="1" rot="10800000">
                <a:off x="1816549" y="3385399"/>
                <a:ext cx="319800" cy="83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07" name="Google Shape;2307;p29"/>
              <p:cNvCxnSpPr>
                <a:stCxn id="2247" idx="6"/>
                <a:endCxn id="2250" idx="2"/>
              </p:cNvCxnSpPr>
              <p:nvPr/>
            </p:nvCxnSpPr>
            <p:spPr>
              <a:xfrm flipH="1" rot="10800000">
                <a:off x="1816549" y="3525199"/>
                <a:ext cx="3198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08" name="Google Shape;2308;p29"/>
              <p:cNvCxnSpPr>
                <a:stCxn id="2247" idx="6"/>
                <a:endCxn id="2251" idx="2"/>
              </p:cNvCxnSpPr>
              <p:nvPr/>
            </p:nvCxnSpPr>
            <p:spPr>
              <a:xfrm flipH="1" rot="10800000">
                <a:off x="1816549" y="36646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09" name="Google Shape;2309;p29"/>
              <p:cNvCxnSpPr>
                <a:stCxn id="2247" idx="6"/>
                <a:endCxn id="2252" idx="2"/>
              </p:cNvCxnSpPr>
              <p:nvPr/>
            </p:nvCxnSpPr>
            <p:spPr>
              <a:xfrm flipH="1" rot="10800000">
                <a:off x="1816549" y="38044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10" name="Google Shape;2310;p29"/>
              <p:cNvCxnSpPr>
                <a:stCxn id="2247" idx="6"/>
                <a:endCxn id="2253" idx="2"/>
              </p:cNvCxnSpPr>
              <p:nvPr/>
            </p:nvCxnSpPr>
            <p:spPr>
              <a:xfrm flipH="1" rot="10800000">
                <a:off x="1816549" y="39442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11" name="Google Shape;2311;p29"/>
              <p:cNvCxnSpPr>
                <a:stCxn id="2247" idx="6"/>
                <a:endCxn id="2254" idx="2"/>
              </p:cNvCxnSpPr>
              <p:nvPr/>
            </p:nvCxnSpPr>
            <p:spPr>
              <a:xfrm flipH="1" rot="10800000">
                <a:off x="1816549" y="40837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12" name="Google Shape;2312;p29"/>
              <p:cNvCxnSpPr>
                <a:stCxn id="2247" idx="6"/>
                <a:endCxn id="2255" idx="2"/>
              </p:cNvCxnSpPr>
              <p:nvPr/>
            </p:nvCxnSpPr>
            <p:spPr>
              <a:xfrm>
                <a:off x="1816549" y="42235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13" name="Google Shape;2313;p29"/>
              <p:cNvCxnSpPr>
                <a:stCxn id="2247" idx="6"/>
                <a:endCxn id="2256" idx="2"/>
              </p:cNvCxnSpPr>
              <p:nvPr/>
            </p:nvCxnSpPr>
            <p:spPr>
              <a:xfrm>
                <a:off x="1816549" y="42235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14" name="Google Shape;2314;p29"/>
              <p:cNvCxnSpPr>
                <a:stCxn id="2248" idx="6"/>
                <a:endCxn id="2256" idx="2"/>
              </p:cNvCxnSpPr>
              <p:nvPr/>
            </p:nvCxnSpPr>
            <p:spPr>
              <a:xfrm>
                <a:off x="1816549" y="4363299"/>
                <a:ext cx="31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15" name="Google Shape;2315;p29"/>
              <p:cNvCxnSpPr>
                <a:stCxn id="2248" idx="6"/>
                <a:endCxn id="2255" idx="2"/>
              </p:cNvCxnSpPr>
              <p:nvPr/>
            </p:nvCxnSpPr>
            <p:spPr>
              <a:xfrm flipH="1" rot="10800000">
                <a:off x="1816549" y="4223499"/>
                <a:ext cx="3198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16" name="Google Shape;2316;p29"/>
              <p:cNvCxnSpPr>
                <a:stCxn id="2248" idx="6"/>
                <a:endCxn id="2254" idx="2"/>
              </p:cNvCxnSpPr>
              <p:nvPr/>
            </p:nvCxnSpPr>
            <p:spPr>
              <a:xfrm flipH="1" rot="10800000">
                <a:off x="1816549" y="4083999"/>
                <a:ext cx="3198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17" name="Google Shape;2317;p29"/>
              <p:cNvCxnSpPr>
                <a:stCxn id="2248" idx="6"/>
                <a:endCxn id="2253" idx="2"/>
              </p:cNvCxnSpPr>
              <p:nvPr/>
            </p:nvCxnSpPr>
            <p:spPr>
              <a:xfrm flipH="1" rot="10800000">
                <a:off x="1816549" y="3944199"/>
                <a:ext cx="3198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18" name="Google Shape;2318;p29"/>
              <p:cNvCxnSpPr>
                <a:stCxn id="2248" idx="6"/>
                <a:endCxn id="2252" idx="2"/>
              </p:cNvCxnSpPr>
              <p:nvPr/>
            </p:nvCxnSpPr>
            <p:spPr>
              <a:xfrm flipH="1" rot="10800000">
                <a:off x="1816549" y="3804399"/>
                <a:ext cx="3198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19" name="Google Shape;2319;p29"/>
              <p:cNvCxnSpPr>
                <a:stCxn id="2248" idx="6"/>
                <a:endCxn id="2251" idx="2"/>
              </p:cNvCxnSpPr>
              <p:nvPr/>
            </p:nvCxnSpPr>
            <p:spPr>
              <a:xfrm flipH="1" rot="10800000">
                <a:off x="1816549" y="3664899"/>
                <a:ext cx="3198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20" name="Google Shape;2320;p29"/>
              <p:cNvCxnSpPr>
                <a:stCxn id="2248" idx="6"/>
                <a:endCxn id="2250" idx="2"/>
              </p:cNvCxnSpPr>
              <p:nvPr/>
            </p:nvCxnSpPr>
            <p:spPr>
              <a:xfrm flipH="1" rot="10800000">
                <a:off x="1816549" y="3525099"/>
                <a:ext cx="319800" cy="83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21" name="Google Shape;2321;p29"/>
              <p:cNvCxnSpPr>
                <a:stCxn id="2248" idx="6"/>
                <a:endCxn id="2249" idx="2"/>
              </p:cNvCxnSpPr>
              <p:nvPr/>
            </p:nvCxnSpPr>
            <p:spPr>
              <a:xfrm flipH="1" rot="10800000">
                <a:off x="1816549" y="3385299"/>
                <a:ext cx="319800" cy="97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2322" name="Google Shape;2322;p29"/>
            <p:cNvSpPr/>
            <p:nvPr/>
          </p:nvSpPr>
          <p:spPr>
            <a:xfrm>
              <a:off x="2440917" y="3712424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2323" name="Google Shape;2323;p29"/>
            <p:cNvSpPr/>
            <p:nvPr/>
          </p:nvSpPr>
          <p:spPr>
            <a:xfrm>
              <a:off x="2440917" y="3852124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2324" name="Google Shape;2324;p29"/>
            <p:cNvSpPr/>
            <p:nvPr/>
          </p:nvSpPr>
          <p:spPr>
            <a:xfrm>
              <a:off x="2440917" y="3991824"/>
              <a:ext cx="115200" cy="114300"/>
            </a:xfrm>
            <a:prstGeom prst="ellipse">
              <a:avLst/>
            </a:prstGeom>
            <a:gradFill>
              <a:gsLst>
                <a:gs pos="0">
                  <a:srgbClr val="336C89"/>
                </a:gs>
                <a:gs pos="100000">
                  <a:srgbClr val="8EBCD4"/>
                </a:gs>
              </a:gsLst>
              <a:lin ang="0" scaled="0"/>
            </a:gradFill>
            <a:ln cap="flat" cmpd="sng" w="9525">
              <a:solidFill>
                <a:srgbClr val="336C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grpSp>
          <p:nvGrpSpPr>
            <p:cNvPr id="2325" name="Google Shape;2325;p29"/>
            <p:cNvGrpSpPr/>
            <p:nvPr/>
          </p:nvGrpSpPr>
          <p:grpSpPr>
            <a:xfrm>
              <a:off x="2251524" y="3385399"/>
              <a:ext cx="189300" cy="977900"/>
              <a:chOff x="2251524" y="3385399"/>
              <a:chExt cx="189300" cy="977900"/>
            </a:xfrm>
          </p:grpSpPr>
          <p:cxnSp>
            <p:nvCxnSpPr>
              <p:cNvPr id="2326" name="Google Shape;2326;p29"/>
              <p:cNvCxnSpPr>
                <a:stCxn id="2249" idx="6"/>
                <a:endCxn id="2322" idx="2"/>
              </p:cNvCxnSpPr>
              <p:nvPr/>
            </p:nvCxnSpPr>
            <p:spPr>
              <a:xfrm>
                <a:off x="2251524" y="3385399"/>
                <a:ext cx="189300" cy="384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27" name="Google Shape;2327;p29"/>
              <p:cNvCxnSpPr>
                <a:stCxn id="2249" idx="6"/>
                <a:endCxn id="2323" idx="2"/>
              </p:cNvCxnSpPr>
              <p:nvPr/>
            </p:nvCxnSpPr>
            <p:spPr>
              <a:xfrm>
                <a:off x="2251524" y="3385399"/>
                <a:ext cx="189300" cy="523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28" name="Google Shape;2328;p29"/>
              <p:cNvCxnSpPr>
                <a:stCxn id="2249" idx="6"/>
                <a:endCxn id="2324" idx="2"/>
              </p:cNvCxnSpPr>
              <p:nvPr/>
            </p:nvCxnSpPr>
            <p:spPr>
              <a:xfrm>
                <a:off x="2251524" y="3385399"/>
                <a:ext cx="189300" cy="663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29" name="Google Shape;2329;p29"/>
              <p:cNvCxnSpPr>
                <a:stCxn id="2250" idx="6"/>
                <a:endCxn id="2322" idx="2"/>
              </p:cNvCxnSpPr>
              <p:nvPr/>
            </p:nvCxnSpPr>
            <p:spPr>
              <a:xfrm>
                <a:off x="2251524" y="3525099"/>
                <a:ext cx="189300" cy="244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30" name="Google Shape;2330;p29"/>
              <p:cNvCxnSpPr>
                <a:stCxn id="2250" idx="6"/>
                <a:endCxn id="2323" idx="2"/>
              </p:cNvCxnSpPr>
              <p:nvPr/>
            </p:nvCxnSpPr>
            <p:spPr>
              <a:xfrm>
                <a:off x="2251524" y="3525099"/>
                <a:ext cx="189300" cy="384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31" name="Google Shape;2331;p29"/>
              <p:cNvCxnSpPr>
                <a:stCxn id="2250" idx="6"/>
                <a:endCxn id="2324" idx="2"/>
              </p:cNvCxnSpPr>
              <p:nvPr/>
            </p:nvCxnSpPr>
            <p:spPr>
              <a:xfrm>
                <a:off x="2251524" y="3525099"/>
                <a:ext cx="189300" cy="523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32" name="Google Shape;2332;p29"/>
              <p:cNvCxnSpPr>
                <a:stCxn id="2251" idx="6"/>
                <a:endCxn id="2322" idx="2"/>
              </p:cNvCxnSpPr>
              <p:nvPr/>
            </p:nvCxnSpPr>
            <p:spPr>
              <a:xfrm>
                <a:off x="2251524" y="3664799"/>
                <a:ext cx="189300" cy="104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33" name="Google Shape;2333;p29"/>
              <p:cNvCxnSpPr>
                <a:stCxn id="2251" idx="6"/>
                <a:endCxn id="2323" idx="2"/>
              </p:cNvCxnSpPr>
              <p:nvPr/>
            </p:nvCxnSpPr>
            <p:spPr>
              <a:xfrm>
                <a:off x="2251524" y="3664799"/>
                <a:ext cx="189300" cy="244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34" name="Google Shape;2334;p29"/>
              <p:cNvCxnSpPr>
                <a:stCxn id="2251" idx="6"/>
                <a:endCxn id="2324" idx="2"/>
              </p:cNvCxnSpPr>
              <p:nvPr/>
            </p:nvCxnSpPr>
            <p:spPr>
              <a:xfrm>
                <a:off x="2251524" y="3664799"/>
                <a:ext cx="189300" cy="384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35" name="Google Shape;2335;p29"/>
              <p:cNvCxnSpPr>
                <a:stCxn id="2252" idx="6"/>
                <a:endCxn id="2322" idx="2"/>
              </p:cNvCxnSpPr>
              <p:nvPr/>
            </p:nvCxnSpPr>
            <p:spPr>
              <a:xfrm flipH="1" rot="10800000">
                <a:off x="2251524" y="3769699"/>
                <a:ext cx="189300" cy="34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36" name="Google Shape;2336;p29"/>
              <p:cNvCxnSpPr>
                <a:stCxn id="2252" idx="6"/>
                <a:endCxn id="2323" idx="2"/>
              </p:cNvCxnSpPr>
              <p:nvPr/>
            </p:nvCxnSpPr>
            <p:spPr>
              <a:xfrm>
                <a:off x="2251524" y="3804499"/>
                <a:ext cx="189300" cy="104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37" name="Google Shape;2337;p29"/>
              <p:cNvCxnSpPr>
                <a:stCxn id="2252" idx="6"/>
                <a:endCxn id="2324" idx="2"/>
              </p:cNvCxnSpPr>
              <p:nvPr/>
            </p:nvCxnSpPr>
            <p:spPr>
              <a:xfrm>
                <a:off x="2251524" y="3804499"/>
                <a:ext cx="189300" cy="244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38" name="Google Shape;2338;p29"/>
              <p:cNvCxnSpPr>
                <a:stCxn id="2253" idx="6"/>
                <a:endCxn id="2322" idx="2"/>
              </p:cNvCxnSpPr>
              <p:nvPr/>
            </p:nvCxnSpPr>
            <p:spPr>
              <a:xfrm flipH="1" rot="10800000">
                <a:off x="2251524" y="3769599"/>
                <a:ext cx="189300" cy="174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39" name="Google Shape;2339;p29"/>
              <p:cNvCxnSpPr>
                <a:stCxn id="2253" idx="6"/>
                <a:endCxn id="2323" idx="2"/>
              </p:cNvCxnSpPr>
              <p:nvPr/>
            </p:nvCxnSpPr>
            <p:spPr>
              <a:xfrm flipH="1" rot="10800000">
                <a:off x="2251524" y="3909399"/>
                <a:ext cx="189300" cy="34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40" name="Google Shape;2340;p29"/>
              <p:cNvCxnSpPr>
                <a:stCxn id="2253" idx="6"/>
                <a:endCxn id="2324" idx="2"/>
              </p:cNvCxnSpPr>
              <p:nvPr/>
            </p:nvCxnSpPr>
            <p:spPr>
              <a:xfrm>
                <a:off x="2251524" y="3944199"/>
                <a:ext cx="189300" cy="104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41" name="Google Shape;2341;p29"/>
              <p:cNvCxnSpPr>
                <a:stCxn id="2254" idx="6"/>
                <a:endCxn id="2324" idx="2"/>
              </p:cNvCxnSpPr>
              <p:nvPr/>
            </p:nvCxnSpPr>
            <p:spPr>
              <a:xfrm flipH="1" rot="10800000">
                <a:off x="2251524" y="4049099"/>
                <a:ext cx="189300" cy="34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42" name="Google Shape;2342;p29"/>
              <p:cNvCxnSpPr>
                <a:stCxn id="2254" idx="6"/>
                <a:endCxn id="2323" idx="2"/>
              </p:cNvCxnSpPr>
              <p:nvPr/>
            </p:nvCxnSpPr>
            <p:spPr>
              <a:xfrm flipH="1" rot="10800000">
                <a:off x="2251524" y="3909299"/>
                <a:ext cx="189300" cy="174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43" name="Google Shape;2343;p29"/>
              <p:cNvCxnSpPr>
                <a:stCxn id="2254" idx="6"/>
                <a:endCxn id="2322" idx="2"/>
              </p:cNvCxnSpPr>
              <p:nvPr/>
            </p:nvCxnSpPr>
            <p:spPr>
              <a:xfrm flipH="1" rot="10800000">
                <a:off x="2251524" y="3769499"/>
                <a:ext cx="189300" cy="31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44" name="Google Shape;2344;p29"/>
              <p:cNvCxnSpPr>
                <a:stCxn id="2255" idx="6"/>
                <a:endCxn id="2324" idx="2"/>
              </p:cNvCxnSpPr>
              <p:nvPr/>
            </p:nvCxnSpPr>
            <p:spPr>
              <a:xfrm flipH="1" rot="10800000">
                <a:off x="2251524" y="4048999"/>
                <a:ext cx="189300" cy="174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45" name="Google Shape;2345;p29"/>
              <p:cNvCxnSpPr>
                <a:stCxn id="2255" idx="6"/>
                <a:endCxn id="2322" idx="2"/>
              </p:cNvCxnSpPr>
              <p:nvPr/>
            </p:nvCxnSpPr>
            <p:spPr>
              <a:xfrm flipH="1" rot="10800000">
                <a:off x="2251524" y="3769699"/>
                <a:ext cx="189300" cy="453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46" name="Google Shape;2346;p29"/>
              <p:cNvCxnSpPr>
                <a:stCxn id="2255" idx="6"/>
                <a:endCxn id="2323" idx="2"/>
              </p:cNvCxnSpPr>
              <p:nvPr/>
            </p:nvCxnSpPr>
            <p:spPr>
              <a:xfrm flipH="1" rot="10800000">
                <a:off x="2251524" y="3909199"/>
                <a:ext cx="189300" cy="31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47" name="Google Shape;2347;p29"/>
              <p:cNvCxnSpPr>
                <a:stCxn id="2256" idx="6"/>
                <a:endCxn id="2322" idx="2"/>
              </p:cNvCxnSpPr>
              <p:nvPr/>
            </p:nvCxnSpPr>
            <p:spPr>
              <a:xfrm flipH="1" rot="10800000">
                <a:off x="2251524" y="3769599"/>
                <a:ext cx="189300" cy="59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48" name="Google Shape;2348;p29"/>
              <p:cNvCxnSpPr>
                <a:stCxn id="2256" idx="6"/>
                <a:endCxn id="2323" idx="2"/>
              </p:cNvCxnSpPr>
              <p:nvPr/>
            </p:nvCxnSpPr>
            <p:spPr>
              <a:xfrm flipH="1" rot="10800000">
                <a:off x="2251524" y="3909399"/>
                <a:ext cx="189300" cy="453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49" name="Google Shape;2349;p29"/>
              <p:cNvCxnSpPr>
                <a:stCxn id="2256" idx="6"/>
                <a:endCxn id="2324" idx="2"/>
              </p:cNvCxnSpPr>
              <p:nvPr/>
            </p:nvCxnSpPr>
            <p:spPr>
              <a:xfrm flipH="1" rot="10800000">
                <a:off x="2251524" y="4048899"/>
                <a:ext cx="189300" cy="31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350" name="Google Shape;2350;p29"/>
            <p:cNvGrpSpPr/>
            <p:nvPr/>
          </p:nvGrpSpPr>
          <p:grpSpPr>
            <a:xfrm>
              <a:off x="1496774" y="3385299"/>
              <a:ext cx="204600" cy="978100"/>
              <a:chOff x="1496774" y="3385299"/>
              <a:chExt cx="204600" cy="978100"/>
            </a:xfrm>
          </p:grpSpPr>
          <p:cxnSp>
            <p:nvCxnSpPr>
              <p:cNvPr id="2351" name="Google Shape;2351;p29"/>
              <p:cNvCxnSpPr>
                <a:stCxn id="2168" idx="6"/>
                <a:endCxn id="2241" idx="2"/>
              </p:cNvCxnSpPr>
              <p:nvPr/>
            </p:nvCxnSpPr>
            <p:spPr>
              <a:xfrm>
                <a:off x="1496774" y="3385399"/>
                <a:ext cx="204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52" name="Google Shape;2352;p29"/>
              <p:cNvCxnSpPr>
                <a:stCxn id="2168" idx="6"/>
                <a:endCxn id="2242" idx="2"/>
              </p:cNvCxnSpPr>
              <p:nvPr/>
            </p:nvCxnSpPr>
            <p:spPr>
              <a:xfrm>
                <a:off x="1496774" y="33853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53" name="Google Shape;2353;p29"/>
              <p:cNvCxnSpPr>
                <a:stCxn id="2168" idx="6"/>
                <a:endCxn id="2243" idx="2"/>
              </p:cNvCxnSpPr>
              <p:nvPr/>
            </p:nvCxnSpPr>
            <p:spPr>
              <a:xfrm>
                <a:off x="1496774" y="3385399"/>
                <a:ext cx="2046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54" name="Google Shape;2354;p29"/>
              <p:cNvCxnSpPr>
                <a:stCxn id="2168" idx="6"/>
                <a:endCxn id="2244" idx="2"/>
              </p:cNvCxnSpPr>
              <p:nvPr/>
            </p:nvCxnSpPr>
            <p:spPr>
              <a:xfrm>
                <a:off x="1496774" y="3385399"/>
                <a:ext cx="2046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55" name="Google Shape;2355;p29"/>
              <p:cNvCxnSpPr>
                <a:stCxn id="2168" idx="6"/>
                <a:endCxn id="2245" idx="2"/>
              </p:cNvCxnSpPr>
              <p:nvPr/>
            </p:nvCxnSpPr>
            <p:spPr>
              <a:xfrm>
                <a:off x="1496774" y="3385399"/>
                <a:ext cx="2046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56" name="Google Shape;2356;p29"/>
              <p:cNvCxnSpPr>
                <a:stCxn id="2168" idx="6"/>
                <a:endCxn id="2246" idx="2"/>
              </p:cNvCxnSpPr>
              <p:nvPr/>
            </p:nvCxnSpPr>
            <p:spPr>
              <a:xfrm>
                <a:off x="1496774" y="3385399"/>
                <a:ext cx="2046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57" name="Google Shape;2357;p29"/>
              <p:cNvCxnSpPr>
                <a:stCxn id="2168" idx="6"/>
                <a:endCxn id="2247" idx="2"/>
              </p:cNvCxnSpPr>
              <p:nvPr/>
            </p:nvCxnSpPr>
            <p:spPr>
              <a:xfrm>
                <a:off x="1496774" y="3385399"/>
                <a:ext cx="204600" cy="83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58" name="Google Shape;2358;p29"/>
              <p:cNvCxnSpPr>
                <a:stCxn id="2168" idx="6"/>
                <a:endCxn id="2248" idx="2"/>
              </p:cNvCxnSpPr>
              <p:nvPr/>
            </p:nvCxnSpPr>
            <p:spPr>
              <a:xfrm>
                <a:off x="1496774" y="3385399"/>
                <a:ext cx="204600" cy="97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59" name="Google Shape;2359;p29"/>
              <p:cNvCxnSpPr>
                <a:stCxn id="2169" idx="6"/>
                <a:endCxn id="2248" idx="2"/>
              </p:cNvCxnSpPr>
              <p:nvPr/>
            </p:nvCxnSpPr>
            <p:spPr>
              <a:xfrm>
                <a:off x="1496774" y="3525099"/>
                <a:ext cx="204600" cy="83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60" name="Google Shape;2360;p29"/>
              <p:cNvCxnSpPr>
                <a:stCxn id="2169" idx="6"/>
                <a:endCxn id="2247" idx="2"/>
              </p:cNvCxnSpPr>
              <p:nvPr/>
            </p:nvCxnSpPr>
            <p:spPr>
              <a:xfrm>
                <a:off x="1496774" y="3525099"/>
                <a:ext cx="2046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61" name="Google Shape;2361;p29"/>
              <p:cNvCxnSpPr>
                <a:stCxn id="2169" idx="6"/>
                <a:endCxn id="2246" idx="2"/>
              </p:cNvCxnSpPr>
              <p:nvPr/>
            </p:nvCxnSpPr>
            <p:spPr>
              <a:xfrm>
                <a:off x="1496774" y="3525099"/>
                <a:ext cx="2046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62" name="Google Shape;2362;p29"/>
              <p:cNvCxnSpPr>
                <a:stCxn id="2169" idx="6"/>
                <a:endCxn id="2245" idx="2"/>
              </p:cNvCxnSpPr>
              <p:nvPr/>
            </p:nvCxnSpPr>
            <p:spPr>
              <a:xfrm>
                <a:off x="1496774" y="3525099"/>
                <a:ext cx="2046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63" name="Google Shape;2363;p29"/>
              <p:cNvCxnSpPr>
                <a:stCxn id="2169" idx="6"/>
                <a:endCxn id="2244" idx="2"/>
              </p:cNvCxnSpPr>
              <p:nvPr/>
            </p:nvCxnSpPr>
            <p:spPr>
              <a:xfrm>
                <a:off x="1496774" y="3525099"/>
                <a:ext cx="2046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64" name="Google Shape;2364;p29"/>
              <p:cNvCxnSpPr>
                <a:stCxn id="2169" idx="6"/>
                <a:endCxn id="2243" idx="2"/>
              </p:cNvCxnSpPr>
              <p:nvPr/>
            </p:nvCxnSpPr>
            <p:spPr>
              <a:xfrm>
                <a:off x="1496774" y="35250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65" name="Google Shape;2365;p29"/>
              <p:cNvCxnSpPr>
                <a:stCxn id="2169" idx="6"/>
                <a:endCxn id="2242" idx="2"/>
              </p:cNvCxnSpPr>
              <p:nvPr/>
            </p:nvCxnSpPr>
            <p:spPr>
              <a:xfrm>
                <a:off x="1496774" y="3525099"/>
                <a:ext cx="204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66" name="Google Shape;2366;p29"/>
              <p:cNvCxnSpPr>
                <a:stCxn id="2169" idx="6"/>
                <a:endCxn id="2241" idx="2"/>
              </p:cNvCxnSpPr>
              <p:nvPr/>
            </p:nvCxnSpPr>
            <p:spPr>
              <a:xfrm flipH="1" rot="10800000">
                <a:off x="1496774" y="33852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67" name="Google Shape;2367;p29"/>
              <p:cNvCxnSpPr>
                <a:stCxn id="2170" idx="6"/>
                <a:endCxn id="2241" idx="2"/>
              </p:cNvCxnSpPr>
              <p:nvPr/>
            </p:nvCxnSpPr>
            <p:spPr>
              <a:xfrm flipH="1" rot="10800000">
                <a:off x="1496774" y="3385499"/>
                <a:ext cx="2046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68" name="Google Shape;2368;p29"/>
              <p:cNvCxnSpPr>
                <a:stCxn id="2170" idx="6"/>
                <a:endCxn id="2242" idx="2"/>
              </p:cNvCxnSpPr>
              <p:nvPr/>
            </p:nvCxnSpPr>
            <p:spPr>
              <a:xfrm flipH="1" rot="10800000">
                <a:off x="1496774" y="35249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69" name="Google Shape;2369;p29"/>
              <p:cNvCxnSpPr>
                <a:stCxn id="2170" idx="6"/>
                <a:endCxn id="2243" idx="2"/>
              </p:cNvCxnSpPr>
              <p:nvPr/>
            </p:nvCxnSpPr>
            <p:spPr>
              <a:xfrm>
                <a:off x="1496774" y="3664799"/>
                <a:ext cx="204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70" name="Google Shape;2370;p29"/>
              <p:cNvCxnSpPr>
                <a:stCxn id="2170" idx="6"/>
                <a:endCxn id="2244" idx="2"/>
              </p:cNvCxnSpPr>
              <p:nvPr/>
            </p:nvCxnSpPr>
            <p:spPr>
              <a:xfrm>
                <a:off x="1496774" y="36647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71" name="Google Shape;2371;p29"/>
              <p:cNvCxnSpPr>
                <a:stCxn id="2170" idx="6"/>
                <a:endCxn id="2245" idx="2"/>
              </p:cNvCxnSpPr>
              <p:nvPr/>
            </p:nvCxnSpPr>
            <p:spPr>
              <a:xfrm>
                <a:off x="1496774" y="3664799"/>
                <a:ext cx="2046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72" name="Google Shape;2372;p29"/>
              <p:cNvCxnSpPr>
                <a:stCxn id="2170" idx="6"/>
                <a:endCxn id="2246" idx="2"/>
              </p:cNvCxnSpPr>
              <p:nvPr/>
            </p:nvCxnSpPr>
            <p:spPr>
              <a:xfrm>
                <a:off x="1496774" y="3664799"/>
                <a:ext cx="2046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73" name="Google Shape;2373;p29"/>
              <p:cNvCxnSpPr>
                <a:stCxn id="2170" idx="6"/>
                <a:endCxn id="2247" idx="2"/>
              </p:cNvCxnSpPr>
              <p:nvPr/>
            </p:nvCxnSpPr>
            <p:spPr>
              <a:xfrm>
                <a:off x="1496774" y="3664799"/>
                <a:ext cx="2046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74" name="Google Shape;2374;p29"/>
              <p:cNvCxnSpPr>
                <a:stCxn id="2170" idx="6"/>
                <a:endCxn id="2248" idx="2"/>
              </p:cNvCxnSpPr>
              <p:nvPr/>
            </p:nvCxnSpPr>
            <p:spPr>
              <a:xfrm>
                <a:off x="1496774" y="3664799"/>
                <a:ext cx="2046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75" name="Google Shape;2375;p29"/>
              <p:cNvCxnSpPr>
                <a:stCxn id="2171" idx="6"/>
                <a:endCxn id="2248" idx="2"/>
              </p:cNvCxnSpPr>
              <p:nvPr/>
            </p:nvCxnSpPr>
            <p:spPr>
              <a:xfrm>
                <a:off x="1496774" y="3804499"/>
                <a:ext cx="2046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76" name="Google Shape;2376;p29"/>
              <p:cNvCxnSpPr>
                <a:stCxn id="2171" idx="6"/>
                <a:endCxn id="2247" idx="2"/>
              </p:cNvCxnSpPr>
              <p:nvPr/>
            </p:nvCxnSpPr>
            <p:spPr>
              <a:xfrm>
                <a:off x="1496774" y="3804499"/>
                <a:ext cx="2046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77" name="Google Shape;2377;p29"/>
              <p:cNvCxnSpPr>
                <a:stCxn id="2171" idx="6"/>
                <a:endCxn id="2246" idx="2"/>
              </p:cNvCxnSpPr>
              <p:nvPr/>
            </p:nvCxnSpPr>
            <p:spPr>
              <a:xfrm>
                <a:off x="1496774" y="3804499"/>
                <a:ext cx="2046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78" name="Google Shape;2378;p29"/>
              <p:cNvCxnSpPr>
                <a:stCxn id="2171" idx="6"/>
                <a:endCxn id="2245" idx="2"/>
              </p:cNvCxnSpPr>
              <p:nvPr/>
            </p:nvCxnSpPr>
            <p:spPr>
              <a:xfrm>
                <a:off x="1496774" y="38044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79" name="Google Shape;2379;p29"/>
              <p:cNvCxnSpPr>
                <a:stCxn id="2171" idx="6"/>
                <a:endCxn id="2244" idx="2"/>
              </p:cNvCxnSpPr>
              <p:nvPr/>
            </p:nvCxnSpPr>
            <p:spPr>
              <a:xfrm>
                <a:off x="1496774" y="3804499"/>
                <a:ext cx="204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80" name="Google Shape;2380;p29"/>
              <p:cNvCxnSpPr>
                <a:stCxn id="2171" idx="6"/>
                <a:endCxn id="2243" idx="2"/>
              </p:cNvCxnSpPr>
              <p:nvPr/>
            </p:nvCxnSpPr>
            <p:spPr>
              <a:xfrm flipH="1" rot="10800000">
                <a:off x="1496774" y="36646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81" name="Google Shape;2381;p29"/>
              <p:cNvCxnSpPr>
                <a:stCxn id="2171" idx="6"/>
                <a:endCxn id="2242" idx="2"/>
              </p:cNvCxnSpPr>
              <p:nvPr/>
            </p:nvCxnSpPr>
            <p:spPr>
              <a:xfrm flipH="1" rot="10800000">
                <a:off x="1496774" y="3525199"/>
                <a:ext cx="2046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82" name="Google Shape;2382;p29"/>
              <p:cNvCxnSpPr>
                <a:stCxn id="2171" idx="6"/>
                <a:endCxn id="2241" idx="2"/>
              </p:cNvCxnSpPr>
              <p:nvPr/>
            </p:nvCxnSpPr>
            <p:spPr>
              <a:xfrm flipH="1" rot="10800000">
                <a:off x="1496774" y="3385399"/>
                <a:ext cx="2046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83" name="Google Shape;2383;p29"/>
              <p:cNvCxnSpPr>
                <a:stCxn id="2172" idx="6"/>
                <a:endCxn id="2248" idx="2"/>
              </p:cNvCxnSpPr>
              <p:nvPr/>
            </p:nvCxnSpPr>
            <p:spPr>
              <a:xfrm>
                <a:off x="1496774" y="3944199"/>
                <a:ext cx="2046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84" name="Google Shape;2384;p29"/>
              <p:cNvCxnSpPr>
                <a:stCxn id="2172" idx="6"/>
                <a:endCxn id="2247" idx="2"/>
              </p:cNvCxnSpPr>
              <p:nvPr/>
            </p:nvCxnSpPr>
            <p:spPr>
              <a:xfrm>
                <a:off x="1496774" y="3944199"/>
                <a:ext cx="2046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85" name="Google Shape;2385;p29"/>
              <p:cNvCxnSpPr>
                <a:stCxn id="2172" idx="6"/>
                <a:endCxn id="2246" idx="2"/>
              </p:cNvCxnSpPr>
              <p:nvPr/>
            </p:nvCxnSpPr>
            <p:spPr>
              <a:xfrm>
                <a:off x="1496774" y="39441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86" name="Google Shape;2386;p29"/>
              <p:cNvCxnSpPr>
                <a:stCxn id="2172" idx="6"/>
                <a:endCxn id="2245" idx="2"/>
              </p:cNvCxnSpPr>
              <p:nvPr/>
            </p:nvCxnSpPr>
            <p:spPr>
              <a:xfrm>
                <a:off x="1496774" y="3944199"/>
                <a:ext cx="204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87" name="Google Shape;2387;p29"/>
              <p:cNvCxnSpPr>
                <a:stCxn id="2172" idx="6"/>
                <a:endCxn id="2244" idx="2"/>
              </p:cNvCxnSpPr>
              <p:nvPr/>
            </p:nvCxnSpPr>
            <p:spPr>
              <a:xfrm flipH="1" rot="10800000">
                <a:off x="1496774" y="38043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88" name="Google Shape;2388;p29"/>
              <p:cNvCxnSpPr>
                <a:stCxn id="2172" idx="6"/>
                <a:endCxn id="2243" idx="2"/>
              </p:cNvCxnSpPr>
              <p:nvPr/>
            </p:nvCxnSpPr>
            <p:spPr>
              <a:xfrm flipH="1" rot="10800000">
                <a:off x="1496774" y="3664899"/>
                <a:ext cx="2046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89" name="Google Shape;2389;p29"/>
              <p:cNvCxnSpPr>
                <a:stCxn id="2172" idx="6"/>
                <a:endCxn id="2242" idx="2"/>
              </p:cNvCxnSpPr>
              <p:nvPr/>
            </p:nvCxnSpPr>
            <p:spPr>
              <a:xfrm flipH="1" rot="10800000">
                <a:off x="1496774" y="3525099"/>
                <a:ext cx="2046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90" name="Google Shape;2390;p29"/>
              <p:cNvCxnSpPr>
                <a:stCxn id="2172" idx="6"/>
                <a:endCxn id="2241" idx="2"/>
              </p:cNvCxnSpPr>
              <p:nvPr/>
            </p:nvCxnSpPr>
            <p:spPr>
              <a:xfrm flipH="1" rot="10800000">
                <a:off x="1496774" y="3385299"/>
                <a:ext cx="2046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91" name="Google Shape;2391;p29"/>
              <p:cNvCxnSpPr>
                <a:stCxn id="2173" idx="6"/>
                <a:endCxn id="2248" idx="2"/>
              </p:cNvCxnSpPr>
              <p:nvPr/>
            </p:nvCxnSpPr>
            <p:spPr>
              <a:xfrm>
                <a:off x="1496774" y="4083899"/>
                <a:ext cx="2046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92" name="Google Shape;2392;p29"/>
              <p:cNvCxnSpPr>
                <a:stCxn id="2173" idx="6"/>
                <a:endCxn id="2247" idx="2"/>
              </p:cNvCxnSpPr>
              <p:nvPr/>
            </p:nvCxnSpPr>
            <p:spPr>
              <a:xfrm>
                <a:off x="1496774" y="40838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93" name="Google Shape;2393;p29"/>
              <p:cNvCxnSpPr>
                <a:stCxn id="2173" idx="6"/>
                <a:endCxn id="2246" idx="2"/>
              </p:cNvCxnSpPr>
              <p:nvPr/>
            </p:nvCxnSpPr>
            <p:spPr>
              <a:xfrm>
                <a:off x="1496774" y="4083899"/>
                <a:ext cx="204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94" name="Google Shape;2394;p29"/>
              <p:cNvCxnSpPr>
                <a:stCxn id="2173" idx="6"/>
                <a:endCxn id="2245" idx="2"/>
              </p:cNvCxnSpPr>
              <p:nvPr/>
            </p:nvCxnSpPr>
            <p:spPr>
              <a:xfrm flipH="1" rot="10800000">
                <a:off x="1496774" y="39440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95" name="Google Shape;2395;p29"/>
              <p:cNvCxnSpPr>
                <a:stCxn id="2173" idx="6"/>
                <a:endCxn id="2244" idx="2"/>
              </p:cNvCxnSpPr>
              <p:nvPr/>
            </p:nvCxnSpPr>
            <p:spPr>
              <a:xfrm flipH="1" rot="10800000">
                <a:off x="1496774" y="3804599"/>
                <a:ext cx="2046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96" name="Google Shape;2396;p29"/>
              <p:cNvCxnSpPr>
                <a:stCxn id="2173" idx="6"/>
                <a:endCxn id="2243" idx="2"/>
              </p:cNvCxnSpPr>
              <p:nvPr/>
            </p:nvCxnSpPr>
            <p:spPr>
              <a:xfrm flipH="1" rot="10800000">
                <a:off x="1496774" y="3664799"/>
                <a:ext cx="2046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97" name="Google Shape;2397;p29"/>
              <p:cNvCxnSpPr>
                <a:stCxn id="2173" idx="6"/>
                <a:endCxn id="2242" idx="2"/>
              </p:cNvCxnSpPr>
              <p:nvPr/>
            </p:nvCxnSpPr>
            <p:spPr>
              <a:xfrm flipH="1" rot="10800000">
                <a:off x="1496774" y="3524999"/>
                <a:ext cx="2046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98" name="Google Shape;2398;p29"/>
              <p:cNvCxnSpPr>
                <a:stCxn id="2173" idx="6"/>
                <a:endCxn id="2241" idx="2"/>
              </p:cNvCxnSpPr>
              <p:nvPr/>
            </p:nvCxnSpPr>
            <p:spPr>
              <a:xfrm flipH="1" rot="10800000">
                <a:off x="1496774" y="3385499"/>
                <a:ext cx="2046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99" name="Google Shape;2399;p29"/>
              <p:cNvCxnSpPr>
                <a:stCxn id="2174" idx="6"/>
                <a:endCxn id="2248" idx="2"/>
              </p:cNvCxnSpPr>
              <p:nvPr/>
            </p:nvCxnSpPr>
            <p:spPr>
              <a:xfrm>
                <a:off x="1496774" y="42235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00" name="Google Shape;2400;p29"/>
              <p:cNvCxnSpPr>
                <a:stCxn id="2174" idx="6"/>
                <a:endCxn id="2247" idx="2"/>
              </p:cNvCxnSpPr>
              <p:nvPr/>
            </p:nvCxnSpPr>
            <p:spPr>
              <a:xfrm>
                <a:off x="1496774" y="4223599"/>
                <a:ext cx="204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01" name="Google Shape;2401;p29"/>
              <p:cNvCxnSpPr>
                <a:stCxn id="2174" idx="6"/>
                <a:endCxn id="2246" idx="2"/>
              </p:cNvCxnSpPr>
              <p:nvPr/>
            </p:nvCxnSpPr>
            <p:spPr>
              <a:xfrm flipH="1" rot="10800000">
                <a:off x="1496774" y="40837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02" name="Google Shape;2402;p29"/>
              <p:cNvCxnSpPr>
                <a:stCxn id="2174" idx="6"/>
                <a:endCxn id="2245" idx="2"/>
              </p:cNvCxnSpPr>
              <p:nvPr/>
            </p:nvCxnSpPr>
            <p:spPr>
              <a:xfrm flipH="1" rot="10800000">
                <a:off x="1496774" y="3944299"/>
                <a:ext cx="2046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03" name="Google Shape;2403;p29"/>
              <p:cNvCxnSpPr>
                <a:stCxn id="2174" idx="6"/>
                <a:endCxn id="2244" idx="2"/>
              </p:cNvCxnSpPr>
              <p:nvPr/>
            </p:nvCxnSpPr>
            <p:spPr>
              <a:xfrm flipH="1" rot="10800000">
                <a:off x="1496774" y="3804499"/>
                <a:ext cx="2046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04" name="Google Shape;2404;p29"/>
              <p:cNvCxnSpPr>
                <a:stCxn id="2174" idx="6"/>
                <a:endCxn id="2243" idx="2"/>
              </p:cNvCxnSpPr>
              <p:nvPr/>
            </p:nvCxnSpPr>
            <p:spPr>
              <a:xfrm flipH="1" rot="10800000">
                <a:off x="1496774" y="3664699"/>
                <a:ext cx="2046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05" name="Google Shape;2405;p29"/>
              <p:cNvCxnSpPr>
                <a:stCxn id="2174" idx="6"/>
                <a:endCxn id="2242" idx="2"/>
              </p:cNvCxnSpPr>
              <p:nvPr/>
            </p:nvCxnSpPr>
            <p:spPr>
              <a:xfrm flipH="1" rot="10800000">
                <a:off x="1496774" y="3525199"/>
                <a:ext cx="2046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06" name="Google Shape;2406;p29"/>
              <p:cNvCxnSpPr>
                <a:stCxn id="2174" idx="6"/>
                <a:endCxn id="2241" idx="2"/>
              </p:cNvCxnSpPr>
              <p:nvPr/>
            </p:nvCxnSpPr>
            <p:spPr>
              <a:xfrm flipH="1" rot="10800000">
                <a:off x="1496774" y="3385399"/>
                <a:ext cx="204600" cy="83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07" name="Google Shape;2407;p29"/>
              <p:cNvCxnSpPr>
                <a:stCxn id="2175" idx="6"/>
                <a:endCxn id="2248" idx="2"/>
              </p:cNvCxnSpPr>
              <p:nvPr/>
            </p:nvCxnSpPr>
            <p:spPr>
              <a:xfrm>
                <a:off x="1496774" y="4363299"/>
                <a:ext cx="204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08" name="Google Shape;2408;p29"/>
              <p:cNvCxnSpPr>
                <a:stCxn id="2175" idx="6"/>
                <a:endCxn id="2247" idx="2"/>
              </p:cNvCxnSpPr>
              <p:nvPr/>
            </p:nvCxnSpPr>
            <p:spPr>
              <a:xfrm flipH="1" rot="10800000">
                <a:off x="1496774" y="4223499"/>
                <a:ext cx="204600" cy="13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09" name="Google Shape;2409;p29"/>
              <p:cNvCxnSpPr>
                <a:stCxn id="2175" idx="6"/>
                <a:endCxn id="2246" idx="2"/>
              </p:cNvCxnSpPr>
              <p:nvPr/>
            </p:nvCxnSpPr>
            <p:spPr>
              <a:xfrm flipH="1" rot="10800000">
                <a:off x="1496774" y="4083999"/>
                <a:ext cx="204600" cy="279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10" name="Google Shape;2410;p29"/>
              <p:cNvCxnSpPr>
                <a:stCxn id="2175" idx="6"/>
                <a:endCxn id="2245" idx="2"/>
              </p:cNvCxnSpPr>
              <p:nvPr/>
            </p:nvCxnSpPr>
            <p:spPr>
              <a:xfrm flipH="1" rot="10800000">
                <a:off x="1496774" y="3944199"/>
                <a:ext cx="204600" cy="41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11" name="Google Shape;2411;p29"/>
              <p:cNvCxnSpPr>
                <a:stCxn id="2175" idx="6"/>
                <a:endCxn id="2244" idx="2"/>
              </p:cNvCxnSpPr>
              <p:nvPr/>
            </p:nvCxnSpPr>
            <p:spPr>
              <a:xfrm flipH="1" rot="10800000">
                <a:off x="1496774" y="3804399"/>
                <a:ext cx="204600" cy="558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12" name="Google Shape;2412;p29"/>
              <p:cNvCxnSpPr>
                <a:stCxn id="2175" idx="6"/>
                <a:endCxn id="2243" idx="2"/>
              </p:cNvCxnSpPr>
              <p:nvPr/>
            </p:nvCxnSpPr>
            <p:spPr>
              <a:xfrm flipH="1" rot="10800000">
                <a:off x="1496774" y="3664899"/>
                <a:ext cx="204600" cy="69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13" name="Google Shape;2413;p29"/>
              <p:cNvCxnSpPr>
                <a:stCxn id="2175" idx="6"/>
                <a:endCxn id="2242" idx="2"/>
              </p:cNvCxnSpPr>
              <p:nvPr/>
            </p:nvCxnSpPr>
            <p:spPr>
              <a:xfrm flipH="1" rot="10800000">
                <a:off x="1496774" y="3525099"/>
                <a:ext cx="204600" cy="83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14" name="Google Shape;2414;p29"/>
              <p:cNvCxnSpPr>
                <a:stCxn id="2175" idx="6"/>
                <a:endCxn id="2241" idx="2"/>
              </p:cNvCxnSpPr>
              <p:nvPr/>
            </p:nvCxnSpPr>
            <p:spPr>
              <a:xfrm flipH="1" rot="10800000">
                <a:off x="1496774" y="3385299"/>
                <a:ext cx="204600" cy="97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36C8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2415" name="Google Shape;2415;p29"/>
          <p:cNvGrpSpPr/>
          <p:nvPr/>
        </p:nvGrpSpPr>
        <p:grpSpPr>
          <a:xfrm>
            <a:off x="10221170" y="3694453"/>
            <a:ext cx="1191885" cy="756794"/>
            <a:chOff x="1529461" y="5189256"/>
            <a:chExt cx="1772401" cy="1054415"/>
          </a:xfrm>
        </p:grpSpPr>
        <p:grpSp>
          <p:nvGrpSpPr>
            <p:cNvPr id="2416" name="Google Shape;2416;p29"/>
            <p:cNvGrpSpPr/>
            <p:nvPr/>
          </p:nvGrpSpPr>
          <p:grpSpPr>
            <a:xfrm>
              <a:off x="1954560" y="5266579"/>
              <a:ext cx="125673" cy="899768"/>
              <a:chOff x="1954560" y="5277124"/>
              <a:chExt cx="125673" cy="899768"/>
            </a:xfrm>
          </p:grpSpPr>
          <p:sp>
            <p:nvSpPr>
              <p:cNvPr id="2417" name="Google Shape;2417;p29"/>
              <p:cNvSpPr/>
              <p:nvPr/>
            </p:nvSpPr>
            <p:spPr>
              <a:xfrm>
                <a:off x="1954560" y="5277124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2418" name="Google Shape;2418;p29"/>
              <p:cNvSpPr/>
              <p:nvPr/>
            </p:nvSpPr>
            <p:spPr>
              <a:xfrm>
                <a:off x="1954560" y="5431771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2419" name="Google Shape;2419;p29"/>
              <p:cNvSpPr/>
              <p:nvPr/>
            </p:nvSpPr>
            <p:spPr>
              <a:xfrm>
                <a:off x="1954560" y="5586419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2420" name="Google Shape;2420;p29"/>
              <p:cNvSpPr/>
              <p:nvPr/>
            </p:nvSpPr>
            <p:spPr>
              <a:xfrm>
                <a:off x="1954560" y="5741067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2421" name="Google Shape;2421;p29"/>
              <p:cNvSpPr/>
              <p:nvPr/>
            </p:nvSpPr>
            <p:spPr>
              <a:xfrm>
                <a:off x="1954560" y="5895714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2422" name="Google Shape;2422;p29"/>
              <p:cNvSpPr/>
              <p:nvPr/>
            </p:nvSpPr>
            <p:spPr>
              <a:xfrm>
                <a:off x="1954560" y="6050362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</p:grpSp>
        <p:grpSp>
          <p:nvGrpSpPr>
            <p:cNvPr id="2423" name="Google Shape;2423;p29"/>
            <p:cNvGrpSpPr/>
            <p:nvPr/>
          </p:nvGrpSpPr>
          <p:grpSpPr>
            <a:xfrm>
              <a:off x="1529461" y="5343903"/>
              <a:ext cx="125673" cy="745120"/>
              <a:chOff x="1529461" y="5372021"/>
              <a:chExt cx="125673" cy="745120"/>
            </a:xfrm>
          </p:grpSpPr>
          <p:sp>
            <p:nvSpPr>
              <p:cNvPr id="2424" name="Google Shape;2424;p29"/>
              <p:cNvSpPr/>
              <p:nvPr/>
            </p:nvSpPr>
            <p:spPr>
              <a:xfrm>
                <a:off x="1529461" y="5372021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2425" name="Google Shape;2425;p29"/>
              <p:cNvSpPr/>
              <p:nvPr/>
            </p:nvSpPr>
            <p:spPr>
              <a:xfrm>
                <a:off x="1529461" y="5526669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2426" name="Google Shape;2426;p29"/>
              <p:cNvSpPr/>
              <p:nvPr/>
            </p:nvSpPr>
            <p:spPr>
              <a:xfrm>
                <a:off x="1529461" y="5681316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2427" name="Google Shape;2427;p29"/>
              <p:cNvSpPr/>
              <p:nvPr/>
            </p:nvSpPr>
            <p:spPr>
              <a:xfrm>
                <a:off x="1529461" y="5835964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2428" name="Google Shape;2428;p29"/>
              <p:cNvSpPr/>
              <p:nvPr/>
            </p:nvSpPr>
            <p:spPr>
              <a:xfrm>
                <a:off x="1529461" y="5990611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</p:grpSp>
        <p:cxnSp>
          <p:nvCxnSpPr>
            <p:cNvPr id="2429" name="Google Shape;2429;p29"/>
            <p:cNvCxnSpPr>
              <a:stCxn id="2424" idx="6"/>
              <a:endCxn id="2417" idx="2"/>
            </p:cNvCxnSpPr>
            <p:nvPr/>
          </p:nvCxnSpPr>
          <p:spPr>
            <a:xfrm flipH="1" rot="10800000">
              <a:off x="1655134" y="5329768"/>
              <a:ext cx="299400" cy="774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30" name="Google Shape;2430;p29"/>
            <p:cNvCxnSpPr>
              <a:stCxn id="2424" idx="6"/>
              <a:endCxn id="2418" idx="2"/>
            </p:cNvCxnSpPr>
            <p:nvPr/>
          </p:nvCxnSpPr>
          <p:spPr>
            <a:xfrm>
              <a:off x="1655134" y="5407168"/>
              <a:ext cx="299400" cy="774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31" name="Google Shape;2431;p29"/>
            <p:cNvCxnSpPr>
              <a:stCxn id="2424" idx="6"/>
              <a:endCxn id="2420" idx="2"/>
            </p:cNvCxnSpPr>
            <p:nvPr/>
          </p:nvCxnSpPr>
          <p:spPr>
            <a:xfrm>
              <a:off x="1655134" y="5407168"/>
              <a:ext cx="299400" cy="3867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32" name="Google Shape;2432;p29"/>
            <p:cNvCxnSpPr>
              <a:stCxn id="2424" idx="6"/>
              <a:endCxn id="2422" idx="2"/>
            </p:cNvCxnSpPr>
            <p:nvPr/>
          </p:nvCxnSpPr>
          <p:spPr>
            <a:xfrm>
              <a:off x="1655134" y="5407168"/>
              <a:ext cx="299400" cy="6960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33" name="Google Shape;2433;p29"/>
            <p:cNvCxnSpPr>
              <a:stCxn id="2425" idx="6"/>
              <a:endCxn id="2417" idx="2"/>
            </p:cNvCxnSpPr>
            <p:nvPr/>
          </p:nvCxnSpPr>
          <p:spPr>
            <a:xfrm flipH="1" rot="10800000">
              <a:off x="1655134" y="5329916"/>
              <a:ext cx="299400" cy="2319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34" name="Google Shape;2434;p29"/>
            <p:cNvCxnSpPr>
              <a:stCxn id="2425" idx="6"/>
              <a:endCxn id="2418" idx="2"/>
            </p:cNvCxnSpPr>
            <p:nvPr/>
          </p:nvCxnSpPr>
          <p:spPr>
            <a:xfrm flipH="1" rot="10800000">
              <a:off x="1655134" y="5484416"/>
              <a:ext cx="299400" cy="774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35" name="Google Shape;2435;p29"/>
            <p:cNvCxnSpPr>
              <a:stCxn id="2425" idx="6"/>
              <a:endCxn id="2419" idx="2"/>
            </p:cNvCxnSpPr>
            <p:nvPr/>
          </p:nvCxnSpPr>
          <p:spPr>
            <a:xfrm>
              <a:off x="1655134" y="5561816"/>
              <a:ext cx="299400" cy="774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36" name="Google Shape;2436;p29"/>
            <p:cNvCxnSpPr>
              <a:stCxn id="2425" idx="6"/>
              <a:endCxn id="2422" idx="2"/>
            </p:cNvCxnSpPr>
            <p:nvPr/>
          </p:nvCxnSpPr>
          <p:spPr>
            <a:xfrm>
              <a:off x="1655134" y="5561816"/>
              <a:ext cx="299400" cy="5412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37" name="Google Shape;2437;p29"/>
            <p:cNvCxnSpPr>
              <a:stCxn id="2426" idx="6"/>
              <a:endCxn id="2417" idx="2"/>
            </p:cNvCxnSpPr>
            <p:nvPr/>
          </p:nvCxnSpPr>
          <p:spPr>
            <a:xfrm flipH="1" rot="10800000">
              <a:off x="1655134" y="5329763"/>
              <a:ext cx="299400" cy="3867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38" name="Google Shape;2438;p29"/>
            <p:cNvCxnSpPr>
              <a:stCxn id="2426" idx="6"/>
              <a:endCxn id="2420" idx="2"/>
            </p:cNvCxnSpPr>
            <p:nvPr/>
          </p:nvCxnSpPr>
          <p:spPr>
            <a:xfrm>
              <a:off x="1655134" y="5716463"/>
              <a:ext cx="299400" cy="774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39" name="Google Shape;2439;p29"/>
            <p:cNvCxnSpPr>
              <a:stCxn id="2426" idx="6"/>
              <a:endCxn id="2422" idx="2"/>
            </p:cNvCxnSpPr>
            <p:nvPr/>
          </p:nvCxnSpPr>
          <p:spPr>
            <a:xfrm>
              <a:off x="1655134" y="5716463"/>
              <a:ext cx="299400" cy="3867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40" name="Google Shape;2440;p29"/>
            <p:cNvCxnSpPr>
              <a:stCxn id="2427" idx="6"/>
              <a:endCxn id="2418" idx="2"/>
            </p:cNvCxnSpPr>
            <p:nvPr/>
          </p:nvCxnSpPr>
          <p:spPr>
            <a:xfrm flipH="1" rot="10800000">
              <a:off x="1655134" y="5484411"/>
              <a:ext cx="299400" cy="3867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41" name="Google Shape;2441;p29"/>
            <p:cNvCxnSpPr>
              <a:stCxn id="2427" idx="6"/>
              <a:endCxn id="2420" idx="2"/>
            </p:cNvCxnSpPr>
            <p:nvPr/>
          </p:nvCxnSpPr>
          <p:spPr>
            <a:xfrm flipH="1" rot="10800000">
              <a:off x="1655134" y="5793711"/>
              <a:ext cx="299400" cy="774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42" name="Google Shape;2442;p29"/>
            <p:cNvCxnSpPr>
              <a:stCxn id="2427" idx="6"/>
              <a:endCxn id="2421" idx="2"/>
            </p:cNvCxnSpPr>
            <p:nvPr/>
          </p:nvCxnSpPr>
          <p:spPr>
            <a:xfrm>
              <a:off x="1655134" y="5871111"/>
              <a:ext cx="299400" cy="774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43" name="Google Shape;2443;p29"/>
            <p:cNvCxnSpPr>
              <a:stCxn id="2427" idx="6"/>
              <a:endCxn id="2422" idx="2"/>
            </p:cNvCxnSpPr>
            <p:nvPr/>
          </p:nvCxnSpPr>
          <p:spPr>
            <a:xfrm>
              <a:off x="1655134" y="5871111"/>
              <a:ext cx="299400" cy="2319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44" name="Google Shape;2444;p29"/>
            <p:cNvCxnSpPr>
              <a:stCxn id="2428" idx="6"/>
              <a:endCxn id="2422" idx="2"/>
            </p:cNvCxnSpPr>
            <p:nvPr/>
          </p:nvCxnSpPr>
          <p:spPr>
            <a:xfrm>
              <a:off x="1655134" y="6025758"/>
              <a:ext cx="299400" cy="774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45" name="Google Shape;2445;p29"/>
            <p:cNvCxnSpPr>
              <a:stCxn id="2417" idx="6"/>
              <a:endCxn id="2446" idx="2"/>
            </p:cNvCxnSpPr>
            <p:nvPr/>
          </p:nvCxnSpPr>
          <p:spPr>
            <a:xfrm>
              <a:off x="2080233" y="5329844"/>
              <a:ext cx="269100" cy="1545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47" name="Google Shape;2447;p29"/>
            <p:cNvCxnSpPr>
              <a:stCxn id="2417" idx="6"/>
              <a:endCxn id="2448" idx="2"/>
            </p:cNvCxnSpPr>
            <p:nvPr/>
          </p:nvCxnSpPr>
          <p:spPr>
            <a:xfrm>
              <a:off x="2080233" y="5329844"/>
              <a:ext cx="269100" cy="3093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49" name="Google Shape;2449;p29"/>
            <p:cNvCxnSpPr>
              <a:stCxn id="2417" idx="6"/>
              <a:endCxn id="2450" idx="2"/>
            </p:cNvCxnSpPr>
            <p:nvPr/>
          </p:nvCxnSpPr>
          <p:spPr>
            <a:xfrm>
              <a:off x="2080233" y="5329844"/>
              <a:ext cx="269100" cy="6186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51" name="Google Shape;2451;p29"/>
            <p:cNvCxnSpPr>
              <a:stCxn id="2418" idx="6"/>
              <a:endCxn id="2446" idx="2"/>
            </p:cNvCxnSpPr>
            <p:nvPr/>
          </p:nvCxnSpPr>
          <p:spPr>
            <a:xfrm>
              <a:off x="2080233" y="5484491"/>
              <a:ext cx="269100" cy="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52" name="Google Shape;2452;p29"/>
            <p:cNvCxnSpPr>
              <a:stCxn id="2418" idx="6"/>
              <a:endCxn id="2448" idx="2"/>
            </p:cNvCxnSpPr>
            <p:nvPr/>
          </p:nvCxnSpPr>
          <p:spPr>
            <a:xfrm>
              <a:off x="2080233" y="5484491"/>
              <a:ext cx="269100" cy="1545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53" name="Google Shape;2453;p29"/>
            <p:cNvCxnSpPr>
              <a:stCxn id="2419" idx="6"/>
              <a:endCxn id="2446" idx="2"/>
            </p:cNvCxnSpPr>
            <p:nvPr/>
          </p:nvCxnSpPr>
          <p:spPr>
            <a:xfrm flipH="1" rot="10800000">
              <a:off x="2080233" y="5484639"/>
              <a:ext cx="269100" cy="1545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54" name="Google Shape;2454;p29"/>
            <p:cNvCxnSpPr>
              <a:stCxn id="2419" idx="6"/>
              <a:endCxn id="2448" idx="2"/>
            </p:cNvCxnSpPr>
            <p:nvPr/>
          </p:nvCxnSpPr>
          <p:spPr>
            <a:xfrm>
              <a:off x="2080233" y="5639139"/>
              <a:ext cx="269100" cy="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55" name="Google Shape;2455;p29"/>
            <p:cNvCxnSpPr>
              <a:stCxn id="2419" idx="6"/>
              <a:endCxn id="2450" idx="2"/>
            </p:cNvCxnSpPr>
            <p:nvPr/>
          </p:nvCxnSpPr>
          <p:spPr>
            <a:xfrm>
              <a:off x="2080233" y="5639139"/>
              <a:ext cx="269100" cy="3093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56" name="Google Shape;2456;p29"/>
            <p:cNvCxnSpPr>
              <a:stCxn id="2420" idx="6"/>
              <a:endCxn id="2450" idx="2"/>
            </p:cNvCxnSpPr>
            <p:nvPr/>
          </p:nvCxnSpPr>
          <p:spPr>
            <a:xfrm>
              <a:off x="2080233" y="5793787"/>
              <a:ext cx="269100" cy="1545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57" name="Google Shape;2457;p29"/>
            <p:cNvCxnSpPr>
              <a:stCxn id="2421" idx="6"/>
              <a:endCxn id="2448" idx="2"/>
            </p:cNvCxnSpPr>
            <p:nvPr/>
          </p:nvCxnSpPr>
          <p:spPr>
            <a:xfrm flipH="1" rot="10800000">
              <a:off x="2080233" y="5639134"/>
              <a:ext cx="269100" cy="3093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58" name="Google Shape;2458;p29"/>
            <p:cNvCxnSpPr>
              <a:stCxn id="2421" idx="6"/>
              <a:endCxn id="2459" idx="2"/>
            </p:cNvCxnSpPr>
            <p:nvPr/>
          </p:nvCxnSpPr>
          <p:spPr>
            <a:xfrm flipH="1" rot="10800000">
              <a:off x="2080233" y="5793934"/>
              <a:ext cx="269100" cy="1545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60" name="Google Shape;2460;p29"/>
            <p:cNvCxnSpPr>
              <a:stCxn id="2421" idx="6"/>
              <a:endCxn id="2450" idx="2"/>
            </p:cNvCxnSpPr>
            <p:nvPr/>
          </p:nvCxnSpPr>
          <p:spPr>
            <a:xfrm>
              <a:off x="2080233" y="5948434"/>
              <a:ext cx="269100" cy="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61" name="Google Shape;2461;p29"/>
            <p:cNvCxnSpPr>
              <a:stCxn id="2422" idx="6"/>
              <a:endCxn id="2459" idx="2"/>
            </p:cNvCxnSpPr>
            <p:nvPr/>
          </p:nvCxnSpPr>
          <p:spPr>
            <a:xfrm flipH="1" rot="10800000">
              <a:off x="2080233" y="5793782"/>
              <a:ext cx="269100" cy="3093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62" name="Google Shape;2462;p29"/>
            <p:cNvCxnSpPr>
              <a:stCxn id="2422" idx="6"/>
              <a:endCxn id="2450" idx="2"/>
            </p:cNvCxnSpPr>
            <p:nvPr/>
          </p:nvCxnSpPr>
          <p:spPr>
            <a:xfrm flipH="1" rot="10800000">
              <a:off x="2080233" y="5948582"/>
              <a:ext cx="269100" cy="1545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463" name="Google Shape;2463;p29"/>
            <p:cNvGrpSpPr/>
            <p:nvPr/>
          </p:nvGrpSpPr>
          <p:grpSpPr>
            <a:xfrm>
              <a:off x="2768066" y="5189256"/>
              <a:ext cx="125673" cy="1054415"/>
              <a:chOff x="2768066" y="5189256"/>
              <a:chExt cx="125673" cy="1054415"/>
            </a:xfrm>
          </p:grpSpPr>
          <p:sp>
            <p:nvSpPr>
              <p:cNvPr id="2464" name="Google Shape;2464;p29"/>
              <p:cNvSpPr/>
              <p:nvPr/>
            </p:nvSpPr>
            <p:spPr>
              <a:xfrm>
                <a:off x="2768066" y="5189256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2465" name="Google Shape;2465;p29"/>
              <p:cNvSpPr/>
              <p:nvPr/>
            </p:nvSpPr>
            <p:spPr>
              <a:xfrm>
                <a:off x="2768066" y="5343904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2466" name="Google Shape;2466;p29"/>
              <p:cNvSpPr/>
              <p:nvPr/>
            </p:nvSpPr>
            <p:spPr>
              <a:xfrm>
                <a:off x="2768066" y="5498551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2467" name="Google Shape;2467;p29"/>
              <p:cNvSpPr/>
              <p:nvPr/>
            </p:nvSpPr>
            <p:spPr>
              <a:xfrm>
                <a:off x="2768066" y="5653199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2468" name="Google Shape;2468;p29"/>
              <p:cNvSpPr/>
              <p:nvPr/>
            </p:nvSpPr>
            <p:spPr>
              <a:xfrm>
                <a:off x="2768066" y="5807846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2469" name="Google Shape;2469;p29"/>
              <p:cNvSpPr/>
              <p:nvPr/>
            </p:nvSpPr>
            <p:spPr>
              <a:xfrm>
                <a:off x="2768066" y="5962494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2470" name="Google Shape;2470;p29"/>
              <p:cNvSpPr/>
              <p:nvPr/>
            </p:nvSpPr>
            <p:spPr>
              <a:xfrm>
                <a:off x="2768066" y="6117141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</p:grpSp>
        <p:cxnSp>
          <p:nvCxnSpPr>
            <p:cNvPr id="2471" name="Google Shape;2471;p29"/>
            <p:cNvCxnSpPr>
              <a:stCxn id="2446" idx="6"/>
              <a:endCxn id="2464" idx="2"/>
            </p:cNvCxnSpPr>
            <p:nvPr/>
          </p:nvCxnSpPr>
          <p:spPr>
            <a:xfrm flipH="1" rot="10800000">
              <a:off x="2474940" y="5252592"/>
              <a:ext cx="293100" cy="2319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72" name="Google Shape;2472;p29"/>
            <p:cNvCxnSpPr>
              <a:stCxn id="2446" idx="6"/>
              <a:endCxn id="2465" idx="2"/>
            </p:cNvCxnSpPr>
            <p:nvPr/>
          </p:nvCxnSpPr>
          <p:spPr>
            <a:xfrm flipH="1" rot="10800000">
              <a:off x="2474940" y="5407092"/>
              <a:ext cx="293100" cy="774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73" name="Google Shape;2473;p29"/>
            <p:cNvCxnSpPr>
              <a:stCxn id="2446" idx="6"/>
              <a:endCxn id="2466" idx="2"/>
            </p:cNvCxnSpPr>
            <p:nvPr/>
          </p:nvCxnSpPr>
          <p:spPr>
            <a:xfrm>
              <a:off x="2474940" y="5484492"/>
              <a:ext cx="293100" cy="774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74" name="Google Shape;2474;p29"/>
            <p:cNvCxnSpPr>
              <a:stCxn id="2446" idx="6"/>
              <a:endCxn id="2467" idx="2"/>
            </p:cNvCxnSpPr>
            <p:nvPr/>
          </p:nvCxnSpPr>
          <p:spPr>
            <a:xfrm>
              <a:off x="2474940" y="5484492"/>
              <a:ext cx="293100" cy="2319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75" name="Google Shape;2475;p29"/>
            <p:cNvCxnSpPr>
              <a:stCxn id="2446" idx="6"/>
              <a:endCxn id="2470" idx="2"/>
            </p:cNvCxnSpPr>
            <p:nvPr/>
          </p:nvCxnSpPr>
          <p:spPr>
            <a:xfrm>
              <a:off x="2474940" y="5484492"/>
              <a:ext cx="293100" cy="6960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76" name="Google Shape;2476;p29"/>
            <p:cNvCxnSpPr>
              <a:stCxn id="2448" idx="6"/>
              <a:endCxn id="2466" idx="2"/>
            </p:cNvCxnSpPr>
            <p:nvPr/>
          </p:nvCxnSpPr>
          <p:spPr>
            <a:xfrm flipH="1" rot="10800000">
              <a:off x="2474940" y="5561740"/>
              <a:ext cx="293100" cy="774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77" name="Google Shape;2477;p29"/>
            <p:cNvCxnSpPr>
              <a:stCxn id="2448" idx="6"/>
              <a:endCxn id="2468" idx="2"/>
            </p:cNvCxnSpPr>
            <p:nvPr/>
          </p:nvCxnSpPr>
          <p:spPr>
            <a:xfrm>
              <a:off x="2474940" y="5639140"/>
              <a:ext cx="293100" cy="2319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78" name="Google Shape;2478;p29"/>
            <p:cNvCxnSpPr>
              <a:stCxn id="2459" idx="6"/>
              <a:endCxn id="2468" idx="2"/>
            </p:cNvCxnSpPr>
            <p:nvPr/>
          </p:nvCxnSpPr>
          <p:spPr>
            <a:xfrm>
              <a:off x="2474940" y="5793787"/>
              <a:ext cx="293100" cy="774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79" name="Google Shape;2479;p29"/>
            <p:cNvCxnSpPr>
              <a:stCxn id="2459" idx="6"/>
              <a:endCxn id="2470" idx="2"/>
            </p:cNvCxnSpPr>
            <p:nvPr/>
          </p:nvCxnSpPr>
          <p:spPr>
            <a:xfrm>
              <a:off x="2474940" y="5793787"/>
              <a:ext cx="293100" cy="3867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80" name="Google Shape;2480;p29"/>
            <p:cNvCxnSpPr>
              <a:stCxn id="2450" idx="6"/>
              <a:endCxn id="2470" idx="2"/>
            </p:cNvCxnSpPr>
            <p:nvPr/>
          </p:nvCxnSpPr>
          <p:spPr>
            <a:xfrm>
              <a:off x="2474940" y="5948435"/>
              <a:ext cx="293100" cy="2319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81" name="Google Shape;2481;p29"/>
            <p:cNvCxnSpPr>
              <a:stCxn id="2450" idx="6"/>
              <a:endCxn id="2469" idx="2"/>
            </p:cNvCxnSpPr>
            <p:nvPr/>
          </p:nvCxnSpPr>
          <p:spPr>
            <a:xfrm>
              <a:off x="2474940" y="5948435"/>
              <a:ext cx="293100" cy="774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82" name="Google Shape;2482;p29"/>
            <p:cNvCxnSpPr>
              <a:stCxn id="2450" idx="6"/>
              <a:endCxn id="2467" idx="2"/>
            </p:cNvCxnSpPr>
            <p:nvPr/>
          </p:nvCxnSpPr>
          <p:spPr>
            <a:xfrm flipH="1" rot="10800000">
              <a:off x="2474940" y="5716535"/>
              <a:ext cx="293100" cy="2319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83" name="Google Shape;2483;p29"/>
            <p:cNvCxnSpPr>
              <a:stCxn id="2450" idx="6"/>
              <a:endCxn id="2465" idx="2"/>
            </p:cNvCxnSpPr>
            <p:nvPr/>
          </p:nvCxnSpPr>
          <p:spPr>
            <a:xfrm flipH="1" rot="10800000">
              <a:off x="2474940" y="5407235"/>
              <a:ext cx="293100" cy="5412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484" name="Google Shape;2484;p29"/>
            <p:cNvGrpSpPr/>
            <p:nvPr/>
          </p:nvGrpSpPr>
          <p:grpSpPr>
            <a:xfrm>
              <a:off x="3176189" y="5498551"/>
              <a:ext cx="125673" cy="435825"/>
              <a:chOff x="3176189" y="5498550"/>
              <a:chExt cx="125673" cy="435825"/>
            </a:xfrm>
          </p:grpSpPr>
          <p:sp>
            <p:nvSpPr>
              <p:cNvPr id="2485" name="Google Shape;2485;p29"/>
              <p:cNvSpPr/>
              <p:nvPr/>
            </p:nvSpPr>
            <p:spPr>
              <a:xfrm>
                <a:off x="3176189" y="5498550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2486" name="Google Shape;2486;p29"/>
              <p:cNvSpPr/>
              <p:nvPr/>
            </p:nvSpPr>
            <p:spPr>
              <a:xfrm>
                <a:off x="3176189" y="5653197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2487" name="Google Shape;2487;p29"/>
              <p:cNvSpPr/>
              <p:nvPr/>
            </p:nvSpPr>
            <p:spPr>
              <a:xfrm>
                <a:off x="3176189" y="5807845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</p:grpSp>
        <p:cxnSp>
          <p:nvCxnSpPr>
            <p:cNvPr id="2488" name="Google Shape;2488;p29"/>
            <p:cNvCxnSpPr>
              <a:stCxn id="2464" idx="6"/>
              <a:endCxn id="2485" idx="2"/>
            </p:cNvCxnSpPr>
            <p:nvPr/>
          </p:nvCxnSpPr>
          <p:spPr>
            <a:xfrm>
              <a:off x="2893739" y="5252521"/>
              <a:ext cx="282600" cy="3093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89" name="Google Shape;2489;p29"/>
            <p:cNvCxnSpPr>
              <a:stCxn id="2464" idx="6"/>
              <a:endCxn id="2486" idx="2"/>
            </p:cNvCxnSpPr>
            <p:nvPr/>
          </p:nvCxnSpPr>
          <p:spPr>
            <a:xfrm>
              <a:off x="2893739" y="5252521"/>
              <a:ext cx="282600" cy="4638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90" name="Google Shape;2490;p29"/>
            <p:cNvCxnSpPr>
              <a:stCxn id="2465" idx="6"/>
              <a:endCxn id="2485" idx="2"/>
            </p:cNvCxnSpPr>
            <p:nvPr/>
          </p:nvCxnSpPr>
          <p:spPr>
            <a:xfrm>
              <a:off x="2893739" y="5407169"/>
              <a:ext cx="282600" cy="1545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91" name="Google Shape;2491;p29"/>
            <p:cNvCxnSpPr>
              <a:stCxn id="2465" idx="6"/>
              <a:endCxn id="2487" idx="2"/>
            </p:cNvCxnSpPr>
            <p:nvPr/>
          </p:nvCxnSpPr>
          <p:spPr>
            <a:xfrm>
              <a:off x="2893739" y="5407169"/>
              <a:ext cx="282600" cy="4638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92" name="Google Shape;2492;p29"/>
            <p:cNvCxnSpPr>
              <a:stCxn id="2466" idx="6"/>
              <a:endCxn id="2485" idx="2"/>
            </p:cNvCxnSpPr>
            <p:nvPr/>
          </p:nvCxnSpPr>
          <p:spPr>
            <a:xfrm>
              <a:off x="2893739" y="5561816"/>
              <a:ext cx="282600" cy="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93" name="Google Shape;2493;p29"/>
            <p:cNvCxnSpPr>
              <a:stCxn id="2466" idx="6"/>
              <a:endCxn id="2487" idx="2"/>
            </p:cNvCxnSpPr>
            <p:nvPr/>
          </p:nvCxnSpPr>
          <p:spPr>
            <a:xfrm>
              <a:off x="2893739" y="5561816"/>
              <a:ext cx="282600" cy="3093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94" name="Google Shape;2494;p29"/>
            <p:cNvCxnSpPr>
              <a:stCxn id="2467" idx="6"/>
              <a:endCxn id="2485" idx="2"/>
            </p:cNvCxnSpPr>
            <p:nvPr/>
          </p:nvCxnSpPr>
          <p:spPr>
            <a:xfrm flipH="1" rot="10800000">
              <a:off x="2893739" y="5561964"/>
              <a:ext cx="282600" cy="1545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95" name="Google Shape;2495;p29"/>
            <p:cNvCxnSpPr>
              <a:stCxn id="2467" idx="6"/>
              <a:endCxn id="2486" idx="2"/>
            </p:cNvCxnSpPr>
            <p:nvPr/>
          </p:nvCxnSpPr>
          <p:spPr>
            <a:xfrm>
              <a:off x="2893739" y="5716464"/>
              <a:ext cx="282600" cy="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96" name="Google Shape;2496;p29"/>
            <p:cNvCxnSpPr>
              <a:stCxn id="2467" idx="6"/>
              <a:endCxn id="2487" idx="2"/>
            </p:cNvCxnSpPr>
            <p:nvPr/>
          </p:nvCxnSpPr>
          <p:spPr>
            <a:xfrm>
              <a:off x="2893739" y="5716464"/>
              <a:ext cx="282600" cy="1545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97" name="Google Shape;2497;p29"/>
            <p:cNvCxnSpPr>
              <a:stCxn id="2468" idx="6"/>
              <a:endCxn id="2487" idx="2"/>
            </p:cNvCxnSpPr>
            <p:nvPr/>
          </p:nvCxnSpPr>
          <p:spPr>
            <a:xfrm>
              <a:off x="2893739" y="5871111"/>
              <a:ext cx="282600" cy="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98" name="Google Shape;2498;p29"/>
            <p:cNvCxnSpPr>
              <a:stCxn id="2469" idx="6"/>
              <a:endCxn id="2487" idx="2"/>
            </p:cNvCxnSpPr>
            <p:nvPr/>
          </p:nvCxnSpPr>
          <p:spPr>
            <a:xfrm flipH="1" rot="10800000">
              <a:off x="2893739" y="5871259"/>
              <a:ext cx="282600" cy="1545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99" name="Google Shape;2499;p29"/>
            <p:cNvCxnSpPr>
              <a:stCxn id="2469" idx="6"/>
              <a:endCxn id="2486" idx="2"/>
            </p:cNvCxnSpPr>
            <p:nvPr/>
          </p:nvCxnSpPr>
          <p:spPr>
            <a:xfrm flipH="1" rot="10800000">
              <a:off x="2893739" y="5716459"/>
              <a:ext cx="282600" cy="3093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00" name="Google Shape;2500;p29"/>
            <p:cNvCxnSpPr>
              <a:stCxn id="2470" idx="6"/>
              <a:endCxn id="2487" idx="2"/>
            </p:cNvCxnSpPr>
            <p:nvPr/>
          </p:nvCxnSpPr>
          <p:spPr>
            <a:xfrm flipH="1" rot="10800000">
              <a:off x="2893739" y="5871106"/>
              <a:ext cx="282600" cy="3093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01" name="Google Shape;2501;p29"/>
            <p:cNvCxnSpPr>
              <a:stCxn id="2428" idx="6"/>
              <a:endCxn id="2420" idx="2"/>
            </p:cNvCxnSpPr>
            <p:nvPr/>
          </p:nvCxnSpPr>
          <p:spPr>
            <a:xfrm flipH="1" rot="10800000">
              <a:off x="1655134" y="5793858"/>
              <a:ext cx="299400" cy="231900"/>
            </a:xfrm>
            <a:prstGeom prst="straightConnector1">
              <a:avLst/>
            </a:prstGeom>
            <a:noFill/>
            <a:ln cap="flat" cmpd="sng" w="9525">
              <a:solidFill>
                <a:srgbClr val="316F47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502" name="Google Shape;2502;p29"/>
            <p:cNvGrpSpPr/>
            <p:nvPr/>
          </p:nvGrpSpPr>
          <p:grpSpPr>
            <a:xfrm>
              <a:off x="2349267" y="5421227"/>
              <a:ext cx="125673" cy="590473"/>
              <a:chOff x="2349267" y="5405409"/>
              <a:chExt cx="125673" cy="590473"/>
            </a:xfrm>
          </p:grpSpPr>
          <p:sp>
            <p:nvSpPr>
              <p:cNvPr id="2446" name="Google Shape;2446;p29"/>
              <p:cNvSpPr/>
              <p:nvPr/>
            </p:nvSpPr>
            <p:spPr>
              <a:xfrm>
                <a:off x="2349267" y="5405409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2448" name="Google Shape;2448;p29"/>
              <p:cNvSpPr/>
              <p:nvPr/>
            </p:nvSpPr>
            <p:spPr>
              <a:xfrm>
                <a:off x="2349267" y="5560057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2459" name="Google Shape;2459;p29"/>
              <p:cNvSpPr/>
              <p:nvPr/>
            </p:nvSpPr>
            <p:spPr>
              <a:xfrm>
                <a:off x="2349267" y="5714704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  <p:sp>
            <p:nvSpPr>
              <p:cNvPr id="2450" name="Google Shape;2450;p29"/>
              <p:cNvSpPr/>
              <p:nvPr/>
            </p:nvSpPr>
            <p:spPr>
              <a:xfrm>
                <a:off x="2349267" y="5869352"/>
                <a:ext cx="125673" cy="126530"/>
              </a:xfrm>
              <a:prstGeom prst="ellipse">
                <a:avLst/>
              </a:prstGeom>
              <a:gradFill>
                <a:gsLst>
                  <a:gs pos="0">
                    <a:srgbClr val="316F47"/>
                  </a:gs>
                  <a:gs pos="11000">
                    <a:srgbClr val="316F47"/>
                  </a:gs>
                  <a:gs pos="100000">
                    <a:srgbClr val="83C89C"/>
                  </a:gs>
                </a:gsLst>
                <a:lin ang="0" scaled="0"/>
              </a:gradFill>
              <a:ln cap="flat" cmpd="sng" w="9525">
                <a:solidFill>
                  <a:srgbClr val="316F4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"/>
                  <a:ea typeface="Century"/>
                  <a:cs typeface="Century"/>
                  <a:sym typeface="Century"/>
                </a:endParaRPr>
              </a:p>
            </p:txBody>
          </p:sp>
        </p:grpSp>
      </p:grpSp>
      <p:sp>
        <p:nvSpPr>
          <p:cNvPr id="2503" name="Google Shape;2503;p29"/>
          <p:cNvSpPr/>
          <p:nvPr/>
        </p:nvSpPr>
        <p:spPr>
          <a:xfrm rot="-5400000">
            <a:off x="2500495" y="3722645"/>
            <a:ext cx="501372" cy="588739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504" name="Google Shape;2504;p29"/>
          <p:cNvSpPr/>
          <p:nvPr/>
        </p:nvSpPr>
        <p:spPr>
          <a:xfrm rot="-5400000">
            <a:off x="9506014" y="3778481"/>
            <a:ext cx="501372" cy="588739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505" name="Google Shape;2505;p29"/>
          <p:cNvSpPr txBox="1"/>
          <p:nvPr/>
        </p:nvSpPr>
        <p:spPr>
          <a:xfrm>
            <a:off x="620951" y="4778528"/>
            <a:ext cx="1678074" cy="590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32548"/>
                </a:solidFill>
                <a:latin typeface="Century"/>
                <a:ea typeface="Century"/>
                <a:cs typeface="Century"/>
                <a:sym typeface="Century"/>
              </a:rPr>
              <a:t>Your Trained Model</a:t>
            </a:r>
            <a:endParaRPr/>
          </a:p>
        </p:txBody>
      </p:sp>
      <p:sp>
        <p:nvSpPr>
          <p:cNvPr id="2506" name="Google Shape;2506;p29"/>
          <p:cNvSpPr txBox="1"/>
          <p:nvPr/>
        </p:nvSpPr>
        <p:spPr>
          <a:xfrm>
            <a:off x="735989" y="2953352"/>
            <a:ext cx="1678074" cy="341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32548"/>
                </a:solidFill>
                <a:latin typeface="Century"/>
                <a:ea typeface="Century"/>
                <a:cs typeface="Century"/>
                <a:sym typeface="Century"/>
              </a:rPr>
              <a:t>80MB</a:t>
            </a:r>
            <a:endParaRPr/>
          </a:p>
        </p:txBody>
      </p:sp>
      <p:sp>
        <p:nvSpPr>
          <p:cNvPr id="2507" name="Google Shape;2507;p29"/>
          <p:cNvSpPr txBox="1"/>
          <p:nvPr/>
        </p:nvSpPr>
        <p:spPr>
          <a:xfrm>
            <a:off x="9888187" y="3203212"/>
            <a:ext cx="1678074" cy="341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32548"/>
                </a:solidFill>
                <a:latin typeface="Century"/>
                <a:ea typeface="Century"/>
                <a:cs typeface="Century"/>
                <a:sym typeface="Century"/>
              </a:rPr>
              <a:t>2.2MB</a:t>
            </a:r>
            <a:endParaRPr/>
          </a:p>
        </p:txBody>
      </p:sp>
      <p:pic>
        <p:nvPicPr>
          <p:cNvPr descr="Engine_demo_short_for_PPTX.mp4" id="2508" name="Google Shape;250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0613" y="2278703"/>
            <a:ext cx="6245682" cy="3513196"/>
          </a:xfrm>
          <a:prstGeom prst="roundRect">
            <a:avLst>
              <a:gd fmla="val 4394" name="adj"/>
            </a:avLst>
          </a:prstGeom>
          <a:noFill/>
          <a:ln>
            <a:noFill/>
          </a:ln>
        </p:spPr>
      </p:pic>
      <p:sp>
        <p:nvSpPr>
          <p:cNvPr id="2509" name="Google Shape;2509;p29"/>
          <p:cNvSpPr/>
          <p:nvPr/>
        </p:nvSpPr>
        <p:spPr>
          <a:xfrm>
            <a:off x="581191" y="6106510"/>
            <a:ext cx="11029615" cy="525518"/>
          </a:xfrm>
          <a:prstGeom prst="rect">
            <a:avLst/>
          </a:prstGeom>
          <a:solidFill>
            <a:schemeClr val="accent1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As simple as that!</a:t>
            </a:r>
            <a:endParaRPr/>
          </a:p>
        </p:txBody>
      </p:sp>
      <p:pic>
        <p:nvPicPr>
          <p:cNvPr id="2510" name="Google Shape;2510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33752" y="702156"/>
            <a:ext cx="977055" cy="296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"/>
              <a:buNone/>
            </a:pPr>
            <a:r>
              <a:rPr lang="en-US">
                <a:latin typeface="Century"/>
                <a:ea typeface="Century"/>
                <a:cs typeface="Century"/>
                <a:sym typeface="Century"/>
              </a:rPr>
              <a:t>REVOLUTION OF DEPTH</a:t>
            </a:r>
            <a:endParaRPr/>
          </a:p>
        </p:txBody>
      </p:sp>
      <p:pic>
        <p:nvPicPr>
          <p:cNvPr descr="VGG16, VGG19, Inception V3, Xception and ResNet-50 architectures. |  Download Scientific Diag… in 2020 | Machine learning deep learning, Data  science learning, Deep learning" id="127" name="Google Shape;127;p3"/>
          <p:cNvPicPr preferRelativeResize="0"/>
          <p:nvPr/>
        </p:nvPicPr>
        <p:blipFill rotWithShape="1">
          <a:blip r:embed="rId3">
            <a:alphaModFix/>
          </a:blip>
          <a:srcRect b="24352" l="0" r="86927" t="2289"/>
          <a:stretch/>
        </p:blipFill>
        <p:spPr>
          <a:xfrm>
            <a:off x="7468528" y="1928974"/>
            <a:ext cx="617027" cy="45980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GG16, VGG19, Inception V3, Xception and ResNet-50 architectures. |  Download Scientific Diag… in 2020 | Machine learning deep learning, Data  science learning, Deep learning" id="128" name="Google Shape;128;p3"/>
          <p:cNvPicPr preferRelativeResize="0"/>
          <p:nvPr/>
        </p:nvPicPr>
        <p:blipFill rotWithShape="1">
          <a:blip r:embed="rId3">
            <a:alphaModFix/>
          </a:blip>
          <a:srcRect b="50662" l="75403" r="12846" t="3046"/>
          <a:stretch/>
        </p:blipFill>
        <p:spPr>
          <a:xfrm>
            <a:off x="1171618" y="1950069"/>
            <a:ext cx="747805" cy="45821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Google Shape;129;p3"/>
          <p:cNvGrpSpPr/>
          <p:nvPr/>
        </p:nvGrpSpPr>
        <p:grpSpPr>
          <a:xfrm>
            <a:off x="4077462" y="1921267"/>
            <a:ext cx="1290648" cy="4582164"/>
            <a:chOff x="3174714" y="821933"/>
            <a:chExt cx="2250750" cy="6666304"/>
          </a:xfrm>
        </p:grpSpPr>
        <p:pic>
          <p:nvPicPr>
            <p:cNvPr descr="VGG16, VGG19, Inception V3, Xception and ResNet-50 architectures. |  Download Scientific Diag… in 2020 | Machine learning deep learning, Data  science learning, Deep learning" id="130" name="Google Shape;130;p3"/>
            <p:cNvPicPr preferRelativeResize="0"/>
            <p:nvPr/>
          </p:nvPicPr>
          <p:blipFill rotWithShape="1">
            <a:blip r:embed="rId3">
              <a:alphaModFix/>
            </a:blip>
            <a:srcRect b="0" l="30778" r="18748" t="2796"/>
            <a:stretch/>
          </p:blipFill>
          <p:spPr>
            <a:xfrm>
              <a:off x="3174715" y="821933"/>
              <a:ext cx="2250748" cy="66663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Google Shape;131;p3"/>
            <p:cNvSpPr/>
            <p:nvPr/>
          </p:nvSpPr>
          <p:spPr>
            <a:xfrm>
              <a:off x="5137080" y="832207"/>
              <a:ext cx="288384" cy="320553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endParaRPr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174714" y="821933"/>
              <a:ext cx="215758" cy="320553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endParaRPr>
            </a:p>
          </p:txBody>
        </p:sp>
      </p:grpSp>
      <p:pic>
        <p:nvPicPr>
          <p:cNvPr descr="Keras ResNet: Building, Training &amp; Scaling Residual Nets on Keras -  MissingLink.ai" id="133" name="Google Shape;133;p3"/>
          <p:cNvPicPr preferRelativeResize="0"/>
          <p:nvPr/>
        </p:nvPicPr>
        <p:blipFill rotWithShape="1">
          <a:blip r:embed="rId4">
            <a:alphaModFix/>
          </a:blip>
          <a:srcRect b="10238" l="39781" r="35763" t="13783"/>
          <a:stretch/>
        </p:blipFill>
        <p:spPr>
          <a:xfrm>
            <a:off x="10413665" y="1921267"/>
            <a:ext cx="1290647" cy="460959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"/>
          <p:cNvSpPr txBox="1"/>
          <p:nvPr/>
        </p:nvSpPr>
        <p:spPr>
          <a:xfrm>
            <a:off x="33147" y="1921267"/>
            <a:ext cx="1154483" cy="17001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VGG19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72.3%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sng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76.6MB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19 layers</a:t>
            </a:r>
            <a:endParaRPr/>
          </a:p>
        </p:txBody>
      </p:sp>
      <p:sp>
        <p:nvSpPr>
          <p:cNvPr id="135" name="Google Shape;135;p3"/>
          <p:cNvSpPr txBox="1"/>
          <p:nvPr/>
        </p:nvSpPr>
        <p:spPr>
          <a:xfrm>
            <a:off x="2847144" y="1910757"/>
            <a:ext cx="1484702" cy="17001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InceptionV3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74.8%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sng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23.9MB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22 layers</a:t>
            </a:r>
            <a:endParaRPr/>
          </a:p>
        </p:txBody>
      </p:sp>
      <p:sp>
        <p:nvSpPr>
          <p:cNvPr id="136" name="Google Shape;136;p3"/>
          <p:cNvSpPr txBox="1"/>
          <p:nvPr/>
        </p:nvSpPr>
        <p:spPr>
          <a:xfrm>
            <a:off x="6262271" y="1928329"/>
            <a:ext cx="1223413" cy="17001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ResNet18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76.8%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sng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42.8MB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18 layers</a:t>
            </a:r>
            <a:endParaRPr/>
          </a:p>
        </p:txBody>
      </p:sp>
      <p:sp>
        <p:nvSpPr>
          <p:cNvPr id="137" name="Google Shape;137;p3"/>
          <p:cNvSpPr txBox="1"/>
          <p:nvPr/>
        </p:nvSpPr>
        <p:spPr>
          <a:xfrm>
            <a:off x="9147190" y="1928329"/>
            <a:ext cx="1351652" cy="17001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ResNet152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78.2%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sng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229.6MB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152 layers</a:t>
            </a:r>
            <a:endParaRPr/>
          </a:p>
        </p:txBody>
      </p:sp>
      <p:sp>
        <p:nvSpPr>
          <p:cNvPr id="138" name="Google Shape;138;p3"/>
          <p:cNvSpPr/>
          <p:nvPr/>
        </p:nvSpPr>
        <p:spPr>
          <a:xfrm>
            <a:off x="2204706" y="3773214"/>
            <a:ext cx="1186447" cy="472965"/>
          </a:xfrm>
          <a:prstGeom prst="stripedRightArrow">
            <a:avLst>
              <a:gd fmla="val 45556" name="adj1"/>
              <a:gd fmla="val 50000" name="adj2"/>
            </a:avLst>
          </a:prstGeom>
          <a:solidFill>
            <a:srgbClr val="B4EAF5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9" name="Google Shape;139;p3"/>
          <p:cNvSpPr/>
          <p:nvPr/>
        </p:nvSpPr>
        <p:spPr>
          <a:xfrm>
            <a:off x="5719263" y="3768186"/>
            <a:ext cx="1186447" cy="472965"/>
          </a:xfrm>
          <a:prstGeom prst="stripedRightArrow">
            <a:avLst>
              <a:gd fmla="val 45556" name="adj1"/>
              <a:gd fmla="val 50000" name="adj2"/>
            </a:avLst>
          </a:prstGeom>
          <a:solidFill>
            <a:srgbClr val="B4EAF5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0" name="Google Shape;140;p3"/>
          <p:cNvSpPr/>
          <p:nvPr/>
        </p:nvSpPr>
        <p:spPr>
          <a:xfrm>
            <a:off x="8640596" y="3772762"/>
            <a:ext cx="1186447" cy="472965"/>
          </a:xfrm>
          <a:prstGeom prst="stripedRightArrow">
            <a:avLst>
              <a:gd fmla="val 45556" name="adj1"/>
              <a:gd fmla="val 50000" name="adj2"/>
            </a:avLst>
          </a:prstGeom>
          <a:solidFill>
            <a:srgbClr val="B4EAF5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1" name="Google Shape;141;p3"/>
          <p:cNvSpPr txBox="1"/>
          <p:nvPr/>
        </p:nvSpPr>
        <p:spPr>
          <a:xfrm>
            <a:off x="1171618" y="6527016"/>
            <a:ext cx="6976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2012</a:t>
            </a:r>
            <a:endParaRPr/>
          </a:p>
        </p:txBody>
      </p:sp>
      <p:sp>
        <p:nvSpPr>
          <p:cNvPr id="142" name="Google Shape;142;p3"/>
          <p:cNvSpPr txBox="1"/>
          <p:nvPr/>
        </p:nvSpPr>
        <p:spPr>
          <a:xfrm>
            <a:off x="4331846" y="6520023"/>
            <a:ext cx="6976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2014</a:t>
            </a:r>
            <a:endParaRPr/>
          </a:p>
        </p:txBody>
      </p:sp>
      <p:sp>
        <p:nvSpPr>
          <p:cNvPr id="143" name="Google Shape;143;p3"/>
          <p:cNvSpPr txBox="1"/>
          <p:nvPr/>
        </p:nvSpPr>
        <p:spPr>
          <a:xfrm>
            <a:off x="7426403" y="6488668"/>
            <a:ext cx="6976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2015</a:t>
            </a:r>
            <a:endParaRPr/>
          </a:p>
        </p:txBody>
      </p:sp>
      <p:sp>
        <p:nvSpPr>
          <p:cNvPr id="144" name="Google Shape;144;p3"/>
          <p:cNvSpPr txBox="1"/>
          <p:nvPr/>
        </p:nvSpPr>
        <p:spPr>
          <a:xfrm>
            <a:off x="10664722" y="6488668"/>
            <a:ext cx="6976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2015</a:t>
            </a:r>
            <a:endParaRPr/>
          </a:p>
        </p:txBody>
      </p:sp>
      <p:pic>
        <p:nvPicPr>
          <p:cNvPr id="145" name="Google Shape;145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33752" y="702156"/>
            <a:ext cx="977055" cy="296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4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5" name="Google Shape;2515;p30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"/>
              <a:buNone/>
            </a:pPr>
            <a:r>
              <a:rPr lang="en-US">
                <a:latin typeface="Century"/>
                <a:ea typeface="Century"/>
                <a:cs typeface="Century"/>
                <a:sym typeface="Century"/>
              </a:rPr>
              <a:t>DEEPLITE: TECHNICAL STACK</a:t>
            </a:r>
            <a:endParaRPr/>
          </a:p>
        </p:txBody>
      </p:sp>
      <p:grpSp>
        <p:nvGrpSpPr>
          <p:cNvPr id="2516" name="Google Shape;2516;p30"/>
          <p:cNvGrpSpPr/>
          <p:nvPr/>
        </p:nvGrpSpPr>
        <p:grpSpPr>
          <a:xfrm>
            <a:off x="2595154" y="1898469"/>
            <a:ext cx="7376159" cy="4779156"/>
            <a:chOff x="2062763" y="1484676"/>
            <a:chExt cx="7735170" cy="4937328"/>
          </a:xfrm>
        </p:grpSpPr>
        <p:sp>
          <p:nvSpPr>
            <p:cNvPr id="2517" name="Google Shape;2517;p30"/>
            <p:cNvSpPr/>
            <p:nvPr/>
          </p:nvSpPr>
          <p:spPr>
            <a:xfrm>
              <a:off x="2163979" y="4644768"/>
              <a:ext cx="2516850" cy="636694"/>
            </a:xfrm>
            <a:prstGeom prst="rect">
              <a:avLst/>
            </a:prstGeom>
            <a:solidFill>
              <a:srgbClr val="F2F2F2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2518" name="Google Shape;2518;p30"/>
            <p:cNvSpPr/>
            <p:nvPr/>
          </p:nvSpPr>
          <p:spPr>
            <a:xfrm>
              <a:off x="3547807" y="5328736"/>
              <a:ext cx="323561" cy="563601"/>
            </a:xfrm>
            <a:prstGeom prst="downArrow">
              <a:avLst>
                <a:gd fmla="val 57798" name="adj1"/>
                <a:gd fmla="val 40586" name="adj2"/>
              </a:avLst>
            </a:prstGeom>
            <a:solidFill>
              <a:schemeClr val="accent2">
                <a:alpha val="4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3A3A3A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pic>
          <p:nvPicPr>
            <p:cNvPr descr="A close up of a logo&#10;&#10;Description automatically generated" id="2519" name="Google Shape;2519;p30"/>
            <p:cNvPicPr preferRelativeResize="0"/>
            <p:nvPr/>
          </p:nvPicPr>
          <p:blipFill rotWithShape="1">
            <a:blip r:embed="rId3">
              <a:alphaModFix amt="70000"/>
            </a:blip>
            <a:srcRect b="0" l="0" r="0" t="0"/>
            <a:stretch/>
          </p:blipFill>
          <p:spPr>
            <a:xfrm>
              <a:off x="2245878" y="4786379"/>
              <a:ext cx="765680" cy="1753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 up of a sign&#10;&#10;Description automatically generated" id="2520" name="Google Shape;2520;p30"/>
            <p:cNvPicPr preferRelativeResize="0"/>
            <p:nvPr/>
          </p:nvPicPr>
          <p:blipFill rotWithShape="1">
            <a:blip r:embed="rId4">
              <a:alphaModFix amt="85000"/>
            </a:blip>
            <a:srcRect b="0" l="0" r="0" t="0"/>
            <a:stretch/>
          </p:blipFill>
          <p:spPr>
            <a:xfrm>
              <a:off x="2275389" y="5013820"/>
              <a:ext cx="1147015" cy="199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 up of a logo&#10;&#10;Description automatically generated" id="2521" name="Google Shape;2521;p30"/>
            <p:cNvPicPr preferRelativeResize="0"/>
            <p:nvPr/>
          </p:nvPicPr>
          <p:blipFill rotWithShape="1">
            <a:blip r:embed="rId5">
              <a:alphaModFix amt="85000"/>
            </a:blip>
            <a:srcRect b="0" l="0" r="0" t="0"/>
            <a:stretch/>
          </p:blipFill>
          <p:spPr>
            <a:xfrm>
              <a:off x="3623108" y="4980551"/>
              <a:ext cx="513213" cy="2803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 up of a sign&#10;&#10;Description automatically generated" id="2522" name="Google Shape;2522;p30"/>
            <p:cNvPicPr preferRelativeResize="0"/>
            <p:nvPr/>
          </p:nvPicPr>
          <p:blipFill rotWithShape="1">
            <a:blip r:embed="rId6">
              <a:alphaModFix amt="70000"/>
            </a:blip>
            <a:srcRect b="0" l="0" r="0" t="0"/>
            <a:stretch/>
          </p:blipFill>
          <p:spPr>
            <a:xfrm>
              <a:off x="3094683" y="4692042"/>
              <a:ext cx="545855" cy="320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light, refrigerator&#10;&#10;Description automatically generated" id="2523" name="Google Shape;2523;p3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254828" y="4906934"/>
              <a:ext cx="316045" cy="3160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24" name="Google Shape;2524;p30"/>
            <p:cNvSpPr txBox="1"/>
            <p:nvPr/>
          </p:nvSpPr>
          <p:spPr>
            <a:xfrm>
              <a:off x="8238417" y="5286457"/>
              <a:ext cx="1559516" cy="7631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050">
                  <a:solidFill>
                    <a:schemeClr val="dk1"/>
                  </a:solidFill>
                  <a:latin typeface="Century"/>
                  <a:ea typeface="Century"/>
                  <a:cs typeface="Century"/>
                  <a:sym typeface="Century"/>
                </a:rPr>
                <a:t>content + platform aware optimization for maximum efficiency</a:t>
              </a:r>
              <a:endParaRPr b="1" i="1" sz="105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2525" name="Google Shape;2525;p30"/>
            <p:cNvSpPr txBox="1"/>
            <p:nvPr/>
          </p:nvSpPr>
          <p:spPr>
            <a:xfrm>
              <a:off x="2062763" y="3954908"/>
              <a:ext cx="1577776" cy="7631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50">
                  <a:solidFill>
                    <a:srgbClr val="3A3A3A"/>
                  </a:solidFill>
                  <a:latin typeface="Century"/>
                  <a:ea typeface="Century"/>
                  <a:cs typeface="Century"/>
                  <a:sym typeface="Century"/>
                </a:rPr>
                <a:t>Third party Compilers and Low-Level platform aware Optimization</a:t>
              </a:r>
              <a:endParaRPr i="1" sz="1050">
                <a:solidFill>
                  <a:srgbClr val="3A3A3A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2526" name="Google Shape;2526;p30"/>
            <p:cNvSpPr/>
            <p:nvPr/>
          </p:nvSpPr>
          <p:spPr>
            <a:xfrm>
              <a:off x="7202716" y="4627901"/>
              <a:ext cx="2502075" cy="636694"/>
            </a:xfrm>
            <a:prstGeom prst="rect">
              <a:avLst/>
            </a:prstGeom>
            <a:solidFill>
              <a:srgbClr val="C1D1EE"/>
            </a:solidFill>
            <a:ln cap="flat" cmpd="sng" w="9525">
              <a:solidFill>
                <a:srgbClr val="595959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108000" spcFirstLastPara="1" rIns="108000" wrap="square" tIns="108000">
              <a:noAutofit/>
            </a:bodyPr>
            <a:lstStyle/>
            <a:p>
              <a:pPr indent="0" lvl="0" marL="581025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entury"/>
                  <a:ea typeface="Century"/>
                  <a:cs typeface="Century"/>
                  <a:sym typeface="Century"/>
                </a:rPr>
                <a:t>Deeplite Micro</a:t>
              </a:r>
              <a:endParaRPr/>
            </a:p>
            <a:p>
              <a:pPr indent="0" lvl="0" marL="581025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entury"/>
                  <a:ea typeface="Century"/>
                  <a:cs typeface="Century"/>
                  <a:sym typeface="Century"/>
                </a:rPr>
                <a:t>Inference Engine</a:t>
              </a:r>
              <a:endParaRPr/>
            </a:p>
          </p:txBody>
        </p:sp>
        <p:sp>
          <p:nvSpPr>
            <p:cNvPr id="2527" name="Google Shape;2527;p30"/>
            <p:cNvSpPr/>
            <p:nvPr/>
          </p:nvSpPr>
          <p:spPr>
            <a:xfrm>
              <a:off x="2189380" y="5886618"/>
              <a:ext cx="2516850" cy="506247"/>
            </a:xfrm>
            <a:prstGeom prst="rect">
              <a:avLst/>
            </a:prstGeom>
            <a:solidFill>
              <a:srgbClr val="D8E8F0"/>
            </a:solidFill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7F7F7F"/>
                  </a:solidFill>
                  <a:latin typeface="Century"/>
                  <a:ea typeface="Century"/>
                  <a:cs typeface="Century"/>
                  <a:sym typeface="Century"/>
                </a:rPr>
                <a:t>GPU   FPGA,  Intel CPU, ARM  RISC-V, etc.</a:t>
              </a:r>
              <a:endParaRPr/>
            </a:p>
          </p:txBody>
        </p:sp>
        <p:sp>
          <p:nvSpPr>
            <p:cNvPr id="2528" name="Google Shape;2528;p30"/>
            <p:cNvSpPr/>
            <p:nvPr/>
          </p:nvSpPr>
          <p:spPr>
            <a:xfrm>
              <a:off x="7202902" y="5886618"/>
              <a:ext cx="2501889" cy="506243"/>
            </a:xfrm>
            <a:prstGeom prst="rect">
              <a:avLst/>
            </a:prstGeom>
            <a:solidFill>
              <a:srgbClr val="DAE3F3"/>
            </a:solidFill>
            <a:ln cap="flat" cmpd="sng" w="9525">
              <a:solidFill>
                <a:srgbClr val="7F7F7F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Century"/>
                  <a:ea typeface="Century"/>
                  <a:cs typeface="Century"/>
                  <a:sym typeface="Century"/>
                </a:rPr>
                <a:t>CPU</a:t>
              </a:r>
              <a:endParaRPr/>
            </a:p>
          </p:txBody>
        </p:sp>
        <p:sp>
          <p:nvSpPr>
            <p:cNvPr id="2529" name="Google Shape;2529;p30"/>
            <p:cNvSpPr/>
            <p:nvPr/>
          </p:nvSpPr>
          <p:spPr>
            <a:xfrm>
              <a:off x="7203274" y="6146052"/>
              <a:ext cx="831600" cy="246813"/>
            </a:xfrm>
            <a:prstGeom prst="rect">
              <a:avLst/>
            </a:prstGeom>
            <a:solidFill>
              <a:srgbClr val="DAE3F3"/>
            </a:solidFill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Century"/>
                  <a:ea typeface="Century"/>
                  <a:cs typeface="Century"/>
                  <a:sym typeface="Century"/>
                </a:rPr>
                <a:t>ARM</a:t>
              </a:r>
              <a:endParaRPr/>
            </a:p>
          </p:txBody>
        </p:sp>
        <p:sp>
          <p:nvSpPr>
            <p:cNvPr id="2530" name="Google Shape;2530;p30"/>
            <p:cNvSpPr/>
            <p:nvPr/>
          </p:nvSpPr>
          <p:spPr>
            <a:xfrm>
              <a:off x="8033907" y="6146052"/>
              <a:ext cx="835394" cy="246813"/>
            </a:xfrm>
            <a:prstGeom prst="rect">
              <a:avLst/>
            </a:prstGeom>
            <a:solidFill>
              <a:srgbClr val="DAE3F3"/>
            </a:solidFill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Century"/>
                  <a:ea typeface="Century"/>
                  <a:cs typeface="Century"/>
                  <a:sym typeface="Century"/>
                </a:rPr>
                <a:t>RISC-V</a:t>
              </a:r>
              <a:endParaRPr/>
            </a:p>
          </p:txBody>
        </p:sp>
        <p:sp>
          <p:nvSpPr>
            <p:cNvPr id="2531" name="Google Shape;2531;p30"/>
            <p:cNvSpPr/>
            <p:nvPr/>
          </p:nvSpPr>
          <p:spPr>
            <a:xfrm>
              <a:off x="8869397" y="6146052"/>
              <a:ext cx="835394" cy="246813"/>
            </a:xfrm>
            <a:prstGeom prst="rect">
              <a:avLst/>
            </a:prstGeom>
            <a:solidFill>
              <a:srgbClr val="DAE3F3"/>
            </a:solidFill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Century"/>
                  <a:ea typeface="Century"/>
                  <a:cs typeface="Century"/>
                  <a:sym typeface="Century"/>
                </a:rPr>
                <a:t>x86</a:t>
              </a:r>
              <a:endParaRPr/>
            </a:p>
          </p:txBody>
        </p:sp>
        <p:sp>
          <p:nvSpPr>
            <p:cNvPr id="2532" name="Google Shape;2532;p30"/>
            <p:cNvSpPr/>
            <p:nvPr/>
          </p:nvSpPr>
          <p:spPr>
            <a:xfrm>
              <a:off x="7987246" y="3198426"/>
              <a:ext cx="323561" cy="341846"/>
            </a:xfrm>
            <a:prstGeom prst="downArrow">
              <a:avLst>
                <a:gd fmla="val 57798" name="adj1"/>
                <a:gd fmla="val 40586" name="adj2"/>
              </a:avLst>
            </a:prstGeom>
            <a:solidFill>
              <a:srgbClr val="DAE3F3"/>
            </a:solidFill>
            <a:ln cap="flat" cmpd="sng" w="9525">
              <a:solidFill>
                <a:srgbClr val="83A4D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3A3A3A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grpSp>
          <p:nvGrpSpPr>
            <p:cNvPr id="2533" name="Google Shape;2533;p30"/>
            <p:cNvGrpSpPr/>
            <p:nvPr/>
          </p:nvGrpSpPr>
          <p:grpSpPr>
            <a:xfrm>
              <a:off x="2189380" y="2541961"/>
              <a:ext cx="7497013" cy="605643"/>
              <a:chOff x="1234889" y="2725786"/>
              <a:chExt cx="7497013" cy="605643"/>
            </a:xfrm>
          </p:grpSpPr>
          <p:sp>
            <p:nvSpPr>
              <p:cNvPr id="2534" name="Google Shape;2534;p30"/>
              <p:cNvSpPr/>
              <p:nvPr/>
            </p:nvSpPr>
            <p:spPr>
              <a:xfrm>
                <a:off x="1234889" y="2725786"/>
                <a:ext cx="7497013" cy="605643"/>
              </a:xfrm>
              <a:prstGeom prst="rect">
                <a:avLst/>
              </a:prstGeom>
              <a:solidFill>
                <a:srgbClr val="DAE3F3"/>
              </a:solidFill>
              <a:ln cap="flat" cmpd="sng" w="9525">
                <a:solidFill>
                  <a:srgbClr val="7F7F7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entury"/>
                    <a:ea typeface="Century"/>
                    <a:cs typeface="Century"/>
                    <a:sym typeface="Century"/>
                  </a:rPr>
                  <a:t>Deeplite Content Aware Optimizer </a:t>
                </a:r>
                <a:endParaRPr/>
              </a:p>
            </p:txBody>
          </p:sp>
          <p:pic>
            <p:nvPicPr>
              <p:cNvPr descr="A picture containing clock, drawing&#10;&#10;Description automatically generated" id="2535" name="Google Shape;2535;p30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1447779" y="2808446"/>
                <a:ext cx="355837" cy="41141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536" name="Google Shape;2536;p30"/>
            <p:cNvSpPr/>
            <p:nvPr/>
          </p:nvSpPr>
          <p:spPr>
            <a:xfrm>
              <a:off x="8008985" y="5323020"/>
              <a:ext cx="323561" cy="563601"/>
            </a:xfrm>
            <a:prstGeom prst="downArrow">
              <a:avLst>
                <a:gd fmla="val 57798" name="adj1"/>
                <a:gd fmla="val 40586" name="adj2"/>
              </a:avLst>
            </a:prstGeom>
            <a:solidFill>
              <a:srgbClr val="DAE3F3"/>
            </a:solidFill>
            <a:ln cap="flat" cmpd="sng" w="9525">
              <a:solidFill>
                <a:srgbClr val="83A4D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3A3A3A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2537" name="Google Shape;2537;p30"/>
            <p:cNvSpPr/>
            <p:nvPr/>
          </p:nvSpPr>
          <p:spPr>
            <a:xfrm>
              <a:off x="7996285" y="4270059"/>
              <a:ext cx="323561" cy="323693"/>
            </a:xfrm>
            <a:prstGeom prst="downArrow">
              <a:avLst>
                <a:gd fmla="val 57798" name="adj1"/>
                <a:gd fmla="val 40586" name="adj2"/>
              </a:avLst>
            </a:prstGeom>
            <a:solidFill>
              <a:srgbClr val="DAE3F3"/>
            </a:solidFill>
            <a:ln cap="flat" cmpd="sng" w="9525">
              <a:solidFill>
                <a:srgbClr val="83A4D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3A3A3A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2538" name="Google Shape;2538;p30"/>
            <p:cNvSpPr/>
            <p:nvPr/>
          </p:nvSpPr>
          <p:spPr>
            <a:xfrm>
              <a:off x="3527561" y="3194877"/>
              <a:ext cx="323561" cy="1421706"/>
            </a:xfrm>
            <a:prstGeom prst="downArrow">
              <a:avLst>
                <a:gd fmla="val 57798" name="adj1"/>
                <a:gd fmla="val 40586" name="adj2"/>
              </a:avLst>
            </a:prstGeom>
            <a:solidFill>
              <a:srgbClr val="DAE3F3"/>
            </a:solidFill>
            <a:ln cap="flat" cmpd="sng" w="9525">
              <a:solidFill>
                <a:srgbClr val="83A4D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3A3A3A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pic>
          <p:nvPicPr>
            <p:cNvPr descr="A picture containing clock, drawing&#10;&#10;Description automatically generated" id="2539" name="Google Shape;2539;p3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471631" y="4807155"/>
              <a:ext cx="294886" cy="3409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40" name="Google Shape;2540;p30"/>
            <p:cNvSpPr/>
            <p:nvPr/>
          </p:nvSpPr>
          <p:spPr>
            <a:xfrm>
              <a:off x="4788817" y="3593775"/>
              <a:ext cx="4915973" cy="622780"/>
            </a:xfrm>
            <a:prstGeom prst="rect">
              <a:avLst/>
            </a:prstGeom>
            <a:solidFill>
              <a:srgbClr val="DAE3F3"/>
            </a:solidFill>
            <a:ln cap="flat" cmpd="sng" w="9525">
              <a:solidFill>
                <a:srgbClr val="7F7F7F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45700" lIns="108000" spcFirstLastPara="1" rIns="108000" wrap="square" tIns="45700">
              <a:noAutofit/>
            </a:bodyPr>
            <a:lstStyle/>
            <a:p>
              <a:pPr indent="0" lvl="0" marL="803275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entury"/>
                  <a:ea typeface="Century"/>
                  <a:cs typeface="Century"/>
                  <a:sym typeface="Century"/>
                </a:rPr>
                <a:t>Deeplite Platform Aware Optimizer</a:t>
              </a:r>
              <a:endParaRPr/>
            </a:p>
          </p:txBody>
        </p:sp>
        <p:sp>
          <p:nvSpPr>
            <p:cNvPr id="2541" name="Google Shape;2541;p30"/>
            <p:cNvSpPr/>
            <p:nvPr/>
          </p:nvSpPr>
          <p:spPr>
            <a:xfrm>
              <a:off x="4700827" y="5886618"/>
              <a:ext cx="2501889" cy="506247"/>
            </a:xfrm>
            <a:prstGeom prst="rect">
              <a:avLst/>
            </a:prstGeom>
            <a:solidFill>
              <a:srgbClr val="D8E8F0"/>
            </a:solidFill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7F7F7F"/>
                  </a:solidFill>
                  <a:latin typeface="Century"/>
                  <a:ea typeface="Century"/>
                  <a:cs typeface="Century"/>
                  <a:sym typeface="Century"/>
                </a:rPr>
                <a:t>ASIC</a:t>
              </a:r>
              <a:endParaRPr/>
            </a:p>
          </p:txBody>
        </p:sp>
        <p:cxnSp>
          <p:nvCxnSpPr>
            <p:cNvPr id="2542" name="Google Shape;2542;p30"/>
            <p:cNvCxnSpPr/>
            <p:nvPr/>
          </p:nvCxnSpPr>
          <p:spPr>
            <a:xfrm rot="10800000">
              <a:off x="4700827" y="6146865"/>
              <a:ext cx="2501889" cy="0"/>
            </a:xfrm>
            <a:prstGeom prst="straightConnector1">
              <a:avLst/>
            </a:prstGeom>
            <a:noFill/>
            <a:ln cap="rnd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543" name="Google Shape;2543;p30"/>
            <p:cNvSpPr/>
            <p:nvPr/>
          </p:nvSpPr>
          <p:spPr>
            <a:xfrm>
              <a:off x="5782803" y="3193528"/>
              <a:ext cx="323561" cy="341846"/>
            </a:xfrm>
            <a:prstGeom prst="downArrow">
              <a:avLst>
                <a:gd fmla="val 57798" name="adj1"/>
                <a:gd fmla="val 40586" name="adj2"/>
              </a:avLst>
            </a:prstGeom>
            <a:solidFill>
              <a:srgbClr val="DAE3F3"/>
            </a:solidFill>
            <a:ln cap="flat" cmpd="sng" w="9525">
              <a:solidFill>
                <a:srgbClr val="83A4D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3A3A3A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2544" name="Google Shape;2544;p30"/>
            <p:cNvSpPr txBox="1"/>
            <p:nvPr/>
          </p:nvSpPr>
          <p:spPr>
            <a:xfrm>
              <a:off x="5393819" y="6167634"/>
              <a:ext cx="1530069" cy="2543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7F7F7F"/>
                  </a:solidFill>
                  <a:latin typeface="Century"/>
                  <a:ea typeface="Century"/>
                  <a:cs typeface="Century"/>
                  <a:sym typeface="Century"/>
                </a:rPr>
                <a:t>AI ACCELERATORS</a:t>
              </a:r>
              <a:endParaRPr/>
            </a:p>
          </p:txBody>
        </p:sp>
        <p:sp>
          <p:nvSpPr>
            <p:cNvPr id="2545" name="Google Shape;2545;p30"/>
            <p:cNvSpPr/>
            <p:nvPr/>
          </p:nvSpPr>
          <p:spPr>
            <a:xfrm>
              <a:off x="4788128" y="4632780"/>
              <a:ext cx="2293661" cy="636694"/>
            </a:xfrm>
            <a:prstGeom prst="rect">
              <a:avLst/>
            </a:prstGeom>
            <a:solidFill>
              <a:srgbClr val="F2F2F2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7F7F7F"/>
                  </a:solidFill>
                  <a:latin typeface="Century"/>
                  <a:ea typeface="Century"/>
                  <a:cs typeface="Century"/>
                  <a:sym typeface="Century"/>
                </a:rPr>
                <a:t>Proprietary SDK’s</a:t>
              </a:r>
              <a:endParaRPr/>
            </a:p>
          </p:txBody>
        </p:sp>
        <p:sp>
          <p:nvSpPr>
            <p:cNvPr id="2546" name="Google Shape;2546;p30"/>
            <p:cNvSpPr/>
            <p:nvPr/>
          </p:nvSpPr>
          <p:spPr>
            <a:xfrm>
              <a:off x="5797507" y="4264244"/>
              <a:ext cx="323561" cy="341846"/>
            </a:xfrm>
            <a:prstGeom prst="downArrow">
              <a:avLst>
                <a:gd fmla="val 57798" name="adj1"/>
                <a:gd fmla="val 40586" name="adj2"/>
              </a:avLst>
            </a:prstGeom>
            <a:solidFill>
              <a:srgbClr val="DAE3F3"/>
            </a:solidFill>
            <a:ln cap="flat" cmpd="sng" w="9525">
              <a:solidFill>
                <a:srgbClr val="83A4D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3A3A3A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2547" name="Google Shape;2547;p30"/>
            <p:cNvSpPr/>
            <p:nvPr/>
          </p:nvSpPr>
          <p:spPr>
            <a:xfrm>
              <a:off x="5822906" y="5323020"/>
              <a:ext cx="323561" cy="563601"/>
            </a:xfrm>
            <a:prstGeom prst="downArrow">
              <a:avLst>
                <a:gd fmla="val 57798" name="adj1"/>
                <a:gd fmla="val 40586" name="adj2"/>
              </a:avLst>
            </a:prstGeom>
            <a:solidFill>
              <a:schemeClr val="accent2">
                <a:alpha val="4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3A3A3A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pic>
          <p:nvPicPr>
            <p:cNvPr descr="A picture containing clock, drawing&#10;&#10;Description automatically generated" id="2548" name="Google Shape;2548;p3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912131" y="3738767"/>
              <a:ext cx="294886" cy="3409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49" name="Google Shape;2549;p30"/>
            <p:cNvSpPr/>
            <p:nvPr/>
          </p:nvSpPr>
          <p:spPr>
            <a:xfrm>
              <a:off x="2169792" y="1484676"/>
              <a:ext cx="7497013" cy="635098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17463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  <p:sp>
          <p:nvSpPr>
            <p:cNvPr id="2550" name="Google Shape;2550;p30"/>
            <p:cNvSpPr txBox="1"/>
            <p:nvPr/>
          </p:nvSpPr>
          <p:spPr>
            <a:xfrm>
              <a:off x="4270648" y="1493196"/>
              <a:ext cx="3367347" cy="2957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dk1"/>
                  </a:solidFill>
                  <a:latin typeface="Century"/>
                  <a:ea typeface="Century"/>
                  <a:cs typeface="Century"/>
                  <a:sym typeface="Century"/>
                </a:rPr>
                <a:t>DNN Models Trained for Accuracy</a:t>
              </a:r>
              <a:endParaRPr/>
            </a:p>
          </p:txBody>
        </p:sp>
        <p:pic>
          <p:nvPicPr>
            <p:cNvPr descr="A close up of a sign&#10;&#10;Description automatically generated" id="2551" name="Google Shape;2551;p3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422404" y="1642742"/>
              <a:ext cx="1377023" cy="5195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2" name="Google Shape;2552;p3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197356" y="1764825"/>
              <a:ext cx="1041062" cy="244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drawing&#10;&#10;Description automatically generated" id="2553" name="Google Shape;2553;p3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528917" y="1823830"/>
              <a:ext cx="911537" cy="2347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54" name="Google Shape;2554;p30"/>
            <p:cNvSpPr/>
            <p:nvPr/>
          </p:nvSpPr>
          <p:spPr>
            <a:xfrm>
              <a:off x="5784388" y="2198504"/>
              <a:ext cx="362079" cy="273443"/>
            </a:xfrm>
            <a:prstGeom prst="downArrow">
              <a:avLst>
                <a:gd fmla="val 57798" name="adj1"/>
                <a:gd fmla="val 40586" name="adj2"/>
              </a:avLst>
            </a:prstGeom>
            <a:solidFill>
              <a:schemeClr val="accent2">
                <a:alpha val="4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3A3A3A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</p:grpSp>
      <p:pic>
        <p:nvPicPr>
          <p:cNvPr id="2555" name="Google Shape;2555;p3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633752" y="702156"/>
            <a:ext cx="977055" cy="296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9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p31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"/>
              <a:buNone/>
            </a:pPr>
            <a:r>
              <a:rPr lang="en-US">
                <a:latin typeface="Century"/>
                <a:ea typeface="Century"/>
                <a:cs typeface="Century"/>
                <a:sym typeface="Century"/>
              </a:rPr>
              <a:t>DEEPLITE: NEUTRINO ENGINE</a:t>
            </a:r>
            <a:endParaRPr/>
          </a:p>
        </p:txBody>
      </p:sp>
      <p:sp>
        <p:nvSpPr>
          <p:cNvPr id="2561" name="Google Shape;2561;p31"/>
          <p:cNvSpPr/>
          <p:nvPr/>
        </p:nvSpPr>
        <p:spPr>
          <a:xfrm>
            <a:off x="1120406" y="3256404"/>
            <a:ext cx="1992960" cy="2899440"/>
          </a:xfrm>
          <a:prstGeom prst="rect">
            <a:avLst/>
          </a:prstGeom>
          <a:solidFill>
            <a:srgbClr val="DAE3F3"/>
          </a:solidFill>
          <a:ln cap="flat" cmpd="sng" w="12600">
            <a:solidFill>
              <a:srgbClr val="32549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62" name="Google Shape;256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366" y="4360884"/>
            <a:ext cx="686520" cy="699480"/>
          </a:xfrm>
          <a:prstGeom prst="rect">
            <a:avLst/>
          </a:prstGeom>
          <a:noFill/>
          <a:ln>
            <a:noFill/>
          </a:ln>
        </p:spPr>
      </p:pic>
      <p:sp>
        <p:nvSpPr>
          <p:cNvPr id="2563" name="Google Shape;2563;p31"/>
          <p:cNvSpPr/>
          <p:nvPr/>
        </p:nvSpPr>
        <p:spPr>
          <a:xfrm>
            <a:off x="438206" y="2007204"/>
            <a:ext cx="939240" cy="659880"/>
          </a:xfrm>
          <a:prstGeom prst="roundRect">
            <a:avLst>
              <a:gd fmla="val 16667" name="adj"/>
            </a:avLst>
          </a:prstGeom>
          <a:solidFill>
            <a:srgbClr val="D0CECE"/>
          </a:solidFill>
          <a:ln cap="flat" cmpd="sng" w="12600">
            <a:solidFill>
              <a:srgbClr val="32549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4" name="Google Shape;2564;p31"/>
          <p:cNvSpPr/>
          <p:nvPr/>
        </p:nvSpPr>
        <p:spPr>
          <a:xfrm>
            <a:off x="1241006" y="3378084"/>
            <a:ext cx="1764000" cy="536040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 cap="flat" cmpd="sng" w="12600">
            <a:solidFill>
              <a:srgbClr val="32549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65" name="Google Shape;256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0446" y="3414444"/>
            <a:ext cx="455400" cy="453240"/>
          </a:xfrm>
          <a:prstGeom prst="rect">
            <a:avLst/>
          </a:prstGeom>
          <a:noFill/>
          <a:ln>
            <a:noFill/>
          </a:ln>
        </p:spPr>
      </p:pic>
      <p:sp>
        <p:nvSpPr>
          <p:cNvPr id="2566" name="Google Shape;2566;p31"/>
          <p:cNvSpPr/>
          <p:nvPr/>
        </p:nvSpPr>
        <p:spPr>
          <a:xfrm>
            <a:off x="2025086" y="3380964"/>
            <a:ext cx="1018440" cy="51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Train &amp;</a:t>
            </a:r>
            <a:endParaRPr b="0" sz="1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Test Data</a:t>
            </a:r>
            <a:endParaRPr b="0" sz="1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7" name="Google Shape;2567;p31"/>
          <p:cNvSpPr/>
          <p:nvPr/>
        </p:nvSpPr>
        <p:spPr>
          <a:xfrm>
            <a:off x="1250366" y="4158564"/>
            <a:ext cx="1764720" cy="536040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 cap="flat" cmpd="sng" w="12600">
            <a:solidFill>
              <a:srgbClr val="32549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8" name="Google Shape;2568;p31"/>
          <p:cNvSpPr/>
          <p:nvPr/>
        </p:nvSpPr>
        <p:spPr>
          <a:xfrm>
            <a:off x="1912766" y="4161444"/>
            <a:ext cx="1139760" cy="517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Pretrained Model</a:t>
            </a:r>
            <a:endParaRPr b="0" sz="1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9" name="Google Shape;2569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8246" y="2293044"/>
            <a:ext cx="347760" cy="347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0" name="Google Shape;2570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16326" y="4178004"/>
            <a:ext cx="488520" cy="486720"/>
          </a:xfrm>
          <a:prstGeom prst="rect">
            <a:avLst/>
          </a:prstGeom>
          <a:noFill/>
          <a:ln>
            <a:noFill/>
          </a:ln>
        </p:spPr>
      </p:pic>
      <p:sp>
        <p:nvSpPr>
          <p:cNvPr id="2571" name="Google Shape;2571;p31"/>
          <p:cNvSpPr/>
          <p:nvPr/>
        </p:nvSpPr>
        <p:spPr>
          <a:xfrm>
            <a:off x="1221926" y="4920684"/>
            <a:ext cx="1793160" cy="1084320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 cap="flat" cmpd="sng" w="12600">
            <a:solidFill>
              <a:srgbClr val="32549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2" name="Google Shape;2572;p31"/>
          <p:cNvSpPr/>
          <p:nvPr/>
        </p:nvSpPr>
        <p:spPr>
          <a:xfrm>
            <a:off x="1195286" y="4923564"/>
            <a:ext cx="1866960" cy="304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 u="sng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User Constraints</a:t>
            </a:r>
            <a:endParaRPr b="0" sz="1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3" name="Google Shape;2573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07886" y="5223444"/>
            <a:ext cx="572400" cy="597960"/>
          </a:xfrm>
          <a:prstGeom prst="rect">
            <a:avLst/>
          </a:prstGeom>
          <a:noFill/>
          <a:ln>
            <a:noFill/>
          </a:ln>
        </p:spPr>
      </p:pic>
      <p:sp>
        <p:nvSpPr>
          <p:cNvPr id="2574" name="Google Shape;2574;p31"/>
          <p:cNvSpPr/>
          <p:nvPr/>
        </p:nvSpPr>
        <p:spPr>
          <a:xfrm>
            <a:off x="1754726" y="5183844"/>
            <a:ext cx="1457640" cy="7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1. Accuracy delta</a:t>
            </a:r>
            <a:endParaRPr b="0" sz="11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2. Target size</a:t>
            </a:r>
            <a:endParaRPr b="0" sz="11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3. Num of params</a:t>
            </a:r>
            <a:endParaRPr b="0" sz="11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b="0" sz="11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5" name="Google Shape;2575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2966" y="2294484"/>
            <a:ext cx="330480" cy="3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6" name="Google Shape;2576;p31"/>
          <p:cNvSpPr/>
          <p:nvPr/>
        </p:nvSpPr>
        <p:spPr>
          <a:xfrm>
            <a:off x="434966" y="2000364"/>
            <a:ext cx="930600" cy="304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Public Zoo</a:t>
            </a:r>
            <a:endParaRPr b="0" sz="1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7" name="Google Shape;2577;p31"/>
          <p:cNvSpPr/>
          <p:nvPr/>
        </p:nvSpPr>
        <p:spPr>
          <a:xfrm>
            <a:off x="1486166" y="2016924"/>
            <a:ext cx="1268280" cy="642240"/>
          </a:xfrm>
          <a:prstGeom prst="roundRect">
            <a:avLst>
              <a:gd fmla="val 16667" name="adj"/>
            </a:avLst>
          </a:prstGeom>
          <a:solidFill>
            <a:srgbClr val="D0CECE"/>
          </a:solidFill>
          <a:ln cap="flat" cmpd="sng" w="12600">
            <a:solidFill>
              <a:srgbClr val="32549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78" name="Google Shape;2578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25246" y="2301684"/>
            <a:ext cx="348120" cy="347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9" name="Google Shape;2579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05766" y="2303124"/>
            <a:ext cx="330840" cy="3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0" name="Google Shape;2580;p31"/>
          <p:cNvSpPr/>
          <p:nvPr/>
        </p:nvSpPr>
        <p:spPr>
          <a:xfrm>
            <a:off x="1466366" y="2009004"/>
            <a:ext cx="1295640" cy="304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Neutrino™ Zoo</a:t>
            </a:r>
            <a:endParaRPr b="0" sz="1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1" name="Google Shape;2581;p31"/>
          <p:cNvSpPr/>
          <p:nvPr/>
        </p:nvSpPr>
        <p:spPr>
          <a:xfrm>
            <a:off x="2862086" y="2018004"/>
            <a:ext cx="1121400" cy="659880"/>
          </a:xfrm>
          <a:prstGeom prst="roundRect">
            <a:avLst>
              <a:gd fmla="val 16667" name="adj"/>
            </a:avLst>
          </a:prstGeom>
          <a:solidFill>
            <a:srgbClr val="D0CECE"/>
          </a:solidFill>
          <a:ln cap="flat" cmpd="sng" w="12600">
            <a:solidFill>
              <a:srgbClr val="32549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2" name="Google Shape;2582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9352" y="2301684"/>
            <a:ext cx="348120" cy="347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3" name="Google Shape;2583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80166" y="2303124"/>
            <a:ext cx="330120" cy="3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4" name="Google Shape;2584;p31"/>
          <p:cNvSpPr/>
          <p:nvPr/>
        </p:nvSpPr>
        <p:spPr>
          <a:xfrm>
            <a:off x="2845886" y="2018004"/>
            <a:ext cx="1137600" cy="311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Custom Zoo</a:t>
            </a:r>
            <a:endParaRPr b="0" sz="1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5" name="Google Shape;2585;p31"/>
          <p:cNvSpPr/>
          <p:nvPr/>
        </p:nvSpPr>
        <p:spPr>
          <a:xfrm>
            <a:off x="1118246" y="6150444"/>
            <a:ext cx="1999440" cy="304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 Information</a:t>
            </a:r>
            <a:endParaRPr b="0" sz="1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6" name="Google Shape;258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7126" y="3414444"/>
            <a:ext cx="455400" cy="4532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7" name="Google Shape;2587;p31"/>
          <p:cNvCxnSpPr>
            <a:stCxn id="2563" idx="2"/>
            <a:endCxn id="2561" idx="0"/>
          </p:cNvCxnSpPr>
          <p:nvPr/>
        </p:nvCxnSpPr>
        <p:spPr>
          <a:xfrm flipH="1" rot="-5400000">
            <a:off x="1217726" y="2357184"/>
            <a:ext cx="589200" cy="1209000"/>
          </a:xfrm>
          <a:prstGeom prst="bentConnector3">
            <a:avLst>
              <a:gd fmla="val 50010" name="adj1"/>
            </a:avLst>
          </a:prstGeom>
          <a:noFill/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88" name="Google Shape;2588;p31"/>
          <p:cNvCxnSpPr>
            <a:stCxn id="2581" idx="2"/>
            <a:endCxn id="2561" idx="0"/>
          </p:cNvCxnSpPr>
          <p:nvPr/>
        </p:nvCxnSpPr>
        <p:spPr>
          <a:xfrm rot="5400000">
            <a:off x="2480636" y="2314134"/>
            <a:ext cx="578400" cy="1305900"/>
          </a:xfrm>
          <a:prstGeom prst="bentConnector3">
            <a:avLst>
              <a:gd fmla="val 50000" name="adj1"/>
            </a:avLst>
          </a:prstGeom>
          <a:noFill/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89" name="Google Shape;2589;p31"/>
          <p:cNvCxnSpPr>
            <a:stCxn id="2577" idx="2"/>
            <a:endCxn id="2561" idx="0"/>
          </p:cNvCxnSpPr>
          <p:nvPr/>
        </p:nvCxnSpPr>
        <p:spPr>
          <a:xfrm flipH="1">
            <a:off x="2117006" y="2659164"/>
            <a:ext cx="3300" cy="597300"/>
          </a:xfrm>
          <a:prstGeom prst="straightConnector1">
            <a:avLst/>
          </a:prstGeom>
          <a:noFill/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90" name="Google Shape;2590;p31"/>
          <p:cNvCxnSpPr>
            <a:endCxn id="2561" idx="1"/>
          </p:cNvCxnSpPr>
          <p:nvPr/>
        </p:nvCxnSpPr>
        <p:spPr>
          <a:xfrm>
            <a:off x="753506" y="4697424"/>
            <a:ext cx="366900" cy="8700"/>
          </a:xfrm>
          <a:prstGeom prst="straightConnector1">
            <a:avLst/>
          </a:prstGeom>
          <a:noFill/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91" name="Google Shape;2591;p31"/>
          <p:cNvCxnSpPr/>
          <p:nvPr/>
        </p:nvCxnSpPr>
        <p:spPr>
          <a:xfrm>
            <a:off x="3113726" y="4728444"/>
            <a:ext cx="362160" cy="0"/>
          </a:xfrm>
          <a:prstGeom prst="straightConnector1">
            <a:avLst/>
          </a:prstGeom>
          <a:noFill/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92" name="Google Shape;2592;p31"/>
          <p:cNvSpPr/>
          <p:nvPr/>
        </p:nvSpPr>
        <p:spPr>
          <a:xfrm>
            <a:off x="116954" y="4963386"/>
            <a:ext cx="8820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End-user</a:t>
            </a:r>
            <a:endParaRPr b="0" sz="1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3" name="Google Shape;2593;p31"/>
          <p:cNvSpPr/>
          <p:nvPr/>
        </p:nvSpPr>
        <p:spPr>
          <a:xfrm>
            <a:off x="8951452" y="4298208"/>
            <a:ext cx="1309320" cy="877320"/>
          </a:xfrm>
          <a:prstGeom prst="roundRect">
            <a:avLst>
              <a:gd fmla="val 16667" name="adj"/>
            </a:avLst>
          </a:prstGeom>
          <a:solidFill>
            <a:srgbClr val="7030A0"/>
          </a:solidFill>
          <a:ln cap="flat" cmpd="sng" w="12600">
            <a:solidFill>
              <a:srgbClr val="32549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4" name="Google Shape;2594;p31"/>
          <p:cNvSpPr/>
          <p:nvPr/>
        </p:nvSpPr>
        <p:spPr>
          <a:xfrm>
            <a:off x="8975212" y="4326000"/>
            <a:ext cx="1242000" cy="804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Final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Training</a:t>
            </a:r>
            <a:endParaRPr b="0" sz="1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5" name="Google Shape;2595;p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578292" y="4298208"/>
            <a:ext cx="861840" cy="8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6" name="Google Shape;2596;p31"/>
          <p:cNvSpPr/>
          <p:nvPr/>
        </p:nvSpPr>
        <p:spPr>
          <a:xfrm>
            <a:off x="10289572" y="5076168"/>
            <a:ext cx="1270080" cy="51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Optimized</a:t>
            </a:r>
            <a:endParaRPr b="0" sz="1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b="0" sz="1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97" name="Google Shape;2597;p31"/>
          <p:cNvCxnSpPr/>
          <p:nvPr/>
        </p:nvCxnSpPr>
        <p:spPr>
          <a:xfrm>
            <a:off x="10261132" y="4730208"/>
            <a:ext cx="425880" cy="0"/>
          </a:xfrm>
          <a:prstGeom prst="straightConnector1">
            <a:avLst/>
          </a:prstGeom>
          <a:noFill/>
          <a:ln cap="flat" cmpd="sng" w="19075">
            <a:solidFill>
              <a:srgbClr val="5C2D9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98" name="Google Shape;2598;p31"/>
          <p:cNvSpPr/>
          <p:nvPr/>
        </p:nvSpPr>
        <p:spPr>
          <a:xfrm>
            <a:off x="3479520" y="4316244"/>
            <a:ext cx="1309320" cy="877320"/>
          </a:xfrm>
          <a:prstGeom prst="roundRect">
            <a:avLst>
              <a:gd fmla="val 16667" name="adj"/>
            </a:avLst>
          </a:prstGeom>
          <a:solidFill>
            <a:srgbClr val="FF9300"/>
          </a:solidFill>
          <a:ln cap="flat" cmpd="sng" w="12600">
            <a:solidFill>
              <a:srgbClr val="32549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9" name="Google Shape;2599;p31"/>
          <p:cNvSpPr/>
          <p:nvPr/>
        </p:nvSpPr>
        <p:spPr>
          <a:xfrm>
            <a:off x="3503280" y="4344036"/>
            <a:ext cx="1242000" cy="804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Stage1: Coarse Exploration</a:t>
            </a:r>
            <a:endParaRPr b="0" sz="1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0" name="Google Shape;2600;p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06360" y="4316244"/>
            <a:ext cx="861840" cy="8766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2601" name="Google Shape;2601;p31"/>
          <p:cNvSpPr/>
          <p:nvPr/>
        </p:nvSpPr>
        <p:spPr>
          <a:xfrm>
            <a:off x="4775109" y="5156858"/>
            <a:ext cx="1270080" cy="51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 strike="noStrike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rPr>
              <a:t>Optimized</a:t>
            </a:r>
            <a:endParaRPr b="0" sz="1400" strike="noStrike">
              <a:solidFill>
                <a:srgbClr val="FF93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 strike="noStrike">
                <a:solidFill>
                  <a:srgbClr val="FF9300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b="0" sz="1400" strike="noStrike">
              <a:solidFill>
                <a:srgbClr val="FF9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02" name="Google Shape;2602;p31"/>
          <p:cNvCxnSpPr/>
          <p:nvPr/>
        </p:nvCxnSpPr>
        <p:spPr>
          <a:xfrm>
            <a:off x="4789200" y="4748244"/>
            <a:ext cx="425880" cy="0"/>
          </a:xfrm>
          <a:prstGeom prst="straightConnector1">
            <a:avLst/>
          </a:prstGeom>
          <a:noFill/>
          <a:ln cap="flat" cmpd="sng" w="19075">
            <a:solidFill>
              <a:srgbClr val="5C2D9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603" name="Google Shape;2603;p31"/>
          <p:cNvSpPr/>
          <p:nvPr/>
        </p:nvSpPr>
        <p:spPr>
          <a:xfrm>
            <a:off x="6229526" y="4316244"/>
            <a:ext cx="1309320" cy="87732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12600">
            <a:solidFill>
              <a:srgbClr val="32549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4" name="Google Shape;2604;p31"/>
          <p:cNvSpPr/>
          <p:nvPr/>
        </p:nvSpPr>
        <p:spPr>
          <a:xfrm>
            <a:off x="6253286" y="4344036"/>
            <a:ext cx="1242000" cy="804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Stage2: Deep Annealing</a:t>
            </a:r>
            <a:endParaRPr b="0" sz="1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5" name="Google Shape;2605;p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856366" y="4316244"/>
            <a:ext cx="861840" cy="8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6" name="Google Shape;2606;p31"/>
          <p:cNvSpPr/>
          <p:nvPr/>
        </p:nvSpPr>
        <p:spPr>
          <a:xfrm>
            <a:off x="7567646" y="5094204"/>
            <a:ext cx="1270080" cy="51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Optimized</a:t>
            </a:r>
            <a:endParaRPr b="0" sz="1400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b="0" sz="1400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07" name="Google Shape;2607;p31"/>
          <p:cNvCxnSpPr/>
          <p:nvPr/>
        </p:nvCxnSpPr>
        <p:spPr>
          <a:xfrm>
            <a:off x="7539206" y="4748244"/>
            <a:ext cx="425880" cy="0"/>
          </a:xfrm>
          <a:prstGeom prst="straightConnector1">
            <a:avLst/>
          </a:prstGeom>
          <a:noFill/>
          <a:ln cap="flat" cmpd="sng" w="19075">
            <a:solidFill>
              <a:srgbClr val="5C2D9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08" name="Google Shape;2608;p31"/>
          <p:cNvCxnSpPr/>
          <p:nvPr/>
        </p:nvCxnSpPr>
        <p:spPr>
          <a:xfrm>
            <a:off x="5864109" y="4748244"/>
            <a:ext cx="362160" cy="0"/>
          </a:xfrm>
          <a:prstGeom prst="straightConnector1">
            <a:avLst/>
          </a:prstGeom>
          <a:noFill/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09" name="Google Shape;2609;p31"/>
          <p:cNvCxnSpPr/>
          <p:nvPr/>
        </p:nvCxnSpPr>
        <p:spPr>
          <a:xfrm>
            <a:off x="8603004" y="4752288"/>
            <a:ext cx="362160" cy="0"/>
          </a:xfrm>
          <a:prstGeom prst="straightConnector1">
            <a:avLst/>
          </a:prstGeom>
          <a:noFill/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610" name="Google Shape;2610;p3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633752" y="702156"/>
            <a:ext cx="977055" cy="296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4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Google Shape;2615;p32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"/>
              <a:buNone/>
            </a:pPr>
            <a:r>
              <a:rPr lang="en-US">
                <a:latin typeface="Century"/>
                <a:ea typeface="Century"/>
                <a:cs typeface="Century"/>
                <a:sym typeface="Century"/>
              </a:rPr>
              <a:t>RESULTS ON POPULAR MODELS</a:t>
            </a:r>
            <a:endParaRPr/>
          </a:p>
        </p:txBody>
      </p:sp>
      <p:graphicFrame>
        <p:nvGraphicFramePr>
          <p:cNvPr id="2616" name="Google Shape;2616;p32"/>
          <p:cNvGraphicFramePr/>
          <p:nvPr/>
        </p:nvGraphicFramePr>
        <p:xfrm>
          <a:off x="474716" y="193358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{8F9FE766-B373-416B-B0BA-FA49741CFF3F}</a:tableStyleId>
              </a:tblPr>
              <a:tblGrid>
                <a:gridCol w="1059800"/>
                <a:gridCol w="945925"/>
                <a:gridCol w="1292775"/>
                <a:gridCol w="1187675"/>
                <a:gridCol w="1524000"/>
                <a:gridCol w="1755225"/>
                <a:gridCol w="1429400"/>
                <a:gridCol w="2047775"/>
              </a:tblGrid>
              <a:tr h="410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Arch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Model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Accuracy (%)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Size (MB)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MACs (Billions)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#Params (Millions)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Memory (MB)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Execution Time (ms)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60000">
                <a:tc rowSpan="4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Resnet 18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Original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76.8295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42.8014 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0.5567 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11.2201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48.4389              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0.0594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</a:tr>
              <a:tr h="3600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Stage 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76.7871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7.5261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0.1824 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1.9729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15.3928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0.0494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</a:tr>
              <a:tr h="3600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Stage 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75.8008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3.4695 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0.0790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0.9095 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10.3965 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0.0376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</a:tr>
              <a:tr h="3600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>
                          <a:solidFill>
                            <a:srgbClr val="C00000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Enhance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>
                          <a:solidFill>
                            <a:srgbClr val="C00000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-0.9300x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sng">
                          <a:solidFill>
                            <a:srgbClr val="C00000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12.34x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>
                          <a:solidFill>
                            <a:srgbClr val="C00000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7.05x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>
                          <a:solidFill>
                            <a:srgbClr val="C00000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12.34x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>
                          <a:solidFill>
                            <a:srgbClr val="C00000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4.66x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>
                          <a:solidFill>
                            <a:srgbClr val="C00000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1.58x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</a:tr>
              <a:tr h="360000">
                <a:tc rowSpan="4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Resnet50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Original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78.0657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90.4284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1.3049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23.7053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123.5033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3.9926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</a:tr>
              <a:tr h="3600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Stage 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78.7402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25.5877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0.6852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6.7077 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65.2365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0.2444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</a:tr>
              <a:tr h="3600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Stage 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77.1680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8.4982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0.2067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2.2278 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43.7232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0.1772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</a:tr>
              <a:tr h="3600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>
                          <a:solidFill>
                            <a:srgbClr val="C00000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Enhance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>
                          <a:solidFill>
                            <a:srgbClr val="C00000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-0.9400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sng">
                          <a:solidFill>
                            <a:srgbClr val="C00000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10.64x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>
                          <a:solidFill>
                            <a:srgbClr val="C00000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6.31x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>
                          <a:solidFill>
                            <a:srgbClr val="C00000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10.64x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>
                          <a:solidFill>
                            <a:srgbClr val="C00000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2.82x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>
                          <a:solidFill>
                            <a:srgbClr val="C00000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1.49x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</a:tr>
              <a:tr h="360000">
                <a:tc rowSpan="4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VGG19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5F9B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Original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5F9B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72.3794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5F9B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76.6246 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5F9B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0.3995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5F9B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20.0867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5F9B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80.2270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5F9B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1.4238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5F9B8"/>
                    </a:solidFill>
                  </a:tcPr>
                </a:tc>
              </a:tr>
              <a:tr h="3600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Stage 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5F9B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71.5918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5F9B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3.3216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5F9B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0.0631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5F9B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0.8707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5F9B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7.5440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5F9B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0.0278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5F9B8"/>
                    </a:solidFill>
                  </a:tcPr>
                </a:tc>
              </a:tr>
              <a:tr h="3600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Stage 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5F9B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71.6602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5F9B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2.6226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5F9B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0.0479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5F9B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0.6875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5F9B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6.7399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5F9B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0.0263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5F9B8"/>
                    </a:solidFill>
                  </a:tcPr>
                </a:tc>
              </a:tr>
              <a:tr h="3600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>
                          <a:solidFill>
                            <a:srgbClr val="C00000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Enhance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5F9B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>
                          <a:solidFill>
                            <a:srgbClr val="C00000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-0.8300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5F9B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sng">
                          <a:solidFill>
                            <a:srgbClr val="C00000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29.22x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5F9B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>
                          <a:solidFill>
                            <a:srgbClr val="C00000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8.34x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5F9B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>
                          <a:solidFill>
                            <a:srgbClr val="C00000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29.22x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5F9B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>
                          <a:solidFill>
                            <a:srgbClr val="C00000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11.90x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5F9B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>
                          <a:solidFill>
                            <a:srgbClr val="C00000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1.67x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5F9B8"/>
                    </a:solidFill>
                  </a:tcPr>
                </a:tc>
              </a:tr>
            </a:tbl>
          </a:graphicData>
        </a:graphic>
      </p:graphicFrame>
      <p:pic>
        <p:nvPicPr>
          <p:cNvPr id="2617" name="Google Shape;261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33752" y="702156"/>
            <a:ext cx="977055" cy="296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2" name="Google Shape;2622;p33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"/>
              <a:buNone/>
            </a:pPr>
            <a:r>
              <a:rPr lang="en-US">
                <a:latin typeface="Century"/>
                <a:ea typeface="Century"/>
                <a:cs typeface="Century"/>
                <a:sym typeface="Century"/>
              </a:rPr>
              <a:t>RESULTS ON POPULAR MODELS</a:t>
            </a:r>
            <a:endParaRPr/>
          </a:p>
        </p:txBody>
      </p:sp>
      <p:graphicFrame>
        <p:nvGraphicFramePr>
          <p:cNvPr id="2623" name="Google Shape;2623;p33"/>
          <p:cNvGraphicFramePr/>
          <p:nvPr/>
        </p:nvGraphicFramePr>
        <p:xfrm>
          <a:off x="474716" y="193358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{8F9FE766-B373-416B-B0BA-FA49741CFF3F}</a:tableStyleId>
              </a:tblPr>
              <a:tblGrid>
                <a:gridCol w="1301825"/>
                <a:gridCol w="914400"/>
                <a:gridCol w="1254025"/>
                <a:gridCol w="1045025"/>
                <a:gridCol w="1506575"/>
                <a:gridCol w="1828800"/>
                <a:gridCol w="1332400"/>
                <a:gridCol w="2059475"/>
              </a:tblGrid>
              <a:tr h="374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Arch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Model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Accuracy (%)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Size (MB)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MACs (Billions)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#Params (Millions)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Memory (MB)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Execution Time (ms)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60000">
                <a:tc rowSpan="4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DenseNet121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Original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78.4612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26.8881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0.8982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7.0485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66.1506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10.7240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</a:tr>
              <a:tr h="3600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Stage 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79.0348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15.7624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0.5477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4.132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61.8052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0.2814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</a:tr>
              <a:tr h="3600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Stage 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77.8085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6.4246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0.1917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1.6842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48.3280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0.2372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</a:tr>
              <a:tr h="3600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>
                          <a:solidFill>
                            <a:srgbClr val="C00000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Enhance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>
                          <a:solidFill>
                            <a:srgbClr val="C00000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-0.6500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sng">
                          <a:solidFill>
                            <a:srgbClr val="C00000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4.19x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>
                          <a:solidFill>
                            <a:srgbClr val="C00000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4.69x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>
                          <a:solidFill>
                            <a:srgbClr val="C00000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4.19x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>
                          <a:solidFill>
                            <a:srgbClr val="C00000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1.37x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>
                          <a:solidFill>
                            <a:srgbClr val="C00000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1.17x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</a:tr>
              <a:tr h="360000">
                <a:tc rowSpan="4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GoogleNet</a:t>
                      </a:r>
                      <a:endParaRPr sz="1400">
                        <a:latin typeface="Century"/>
                        <a:ea typeface="Century"/>
                        <a:cs typeface="Century"/>
                        <a:sym typeface="Century"/>
                      </a:endParaRPr>
                    </a:p>
                  </a:txBody>
                  <a:tcPr marT="45725" marB="45725" marR="91450" marL="91450" anchor="ctr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Original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79.3513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23.8743 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1.5341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6.2585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64.5977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5.7186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</a:tr>
              <a:tr h="3600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Stage 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79.4922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12.6389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0.8606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3.3132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62.156</a:t>
                      </a:r>
                      <a:r>
                        <a:rPr b="1"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8</a:t>
                      </a:r>
                      <a:endParaRPr sz="1400">
                        <a:latin typeface="Century"/>
                        <a:ea typeface="Century"/>
                        <a:cs typeface="Century"/>
                        <a:sym typeface="Century"/>
                      </a:endParaRPr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0.2856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</a:tr>
              <a:tr h="3600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Stage 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78.8086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6.1083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0.3860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1.6013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51.3652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0.2188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</a:tr>
              <a:tr h="3600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>
                          <a:solidFill>
                            <a:srgbClr val="C00000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Enhance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>
                          <a:solidFill>
                            <a:srgbClr val="C00000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-0.4900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sng">
                          <a:solidFill>
                            <a:srgbClr val="C00000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3.91x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>
                          <a:solidFill>
                            <a:srgbClr val="C00000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3.97x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>
                          <a:solidFill>
                            <a:srgbClr val="C00000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3.91x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>
                          <a:solidFill>
                            <a:srgbClr val="C00000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1.26x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>
                          <a:solidFill>
                            <a:srgbClr val="C00000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1.28x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</a:tr>
              <a:tr h="360000">
                <a:tc rowSpan="4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MobileNet v1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5F9B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Original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5F9B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66.8414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5F9B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12.6246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5F9B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0.0473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5F9B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3.3095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5F9B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16.6215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5F9B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1.8147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5F9B8"/>
                    </a:solidFill>
                  </a:tcPr>
                </a:tc>
              </a:tr>
              <a:tr h="3600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Stage 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5F9B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66.4355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5F9B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6.4211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5F9B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0.0286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5F9B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1.6833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5F9B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10.5500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5F9B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0.0306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5F9B8"/>
                    </a:solidFill>
                  </a:tcPr>
                </a:tc>
              </a:tr>
              <a:tr h="3600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Stage 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5F9B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66.6211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5F9B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3.2878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5F9B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0.0170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5F9B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0.8619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5F9B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7.3447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5F9B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0.0286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5F9B8"/>
                    </a:solidFill>
                  </a:tcPr>
                </a:tc>
              </a:tr>
              <a:tr h="3600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>
                          <a:solidFill>
                            <a:srgbClr val="C00000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Enhance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5F9B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>
                          <a:solidFill>
                            <a:srgbClr val="C00000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-0.4000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5F9B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sng">
                          <a:solidFill>
                            <a:srgbClr val="C00000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3.84x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5F9B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>
                          <a:solidFill>
                            <a:srgbClr val="C00000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2.78x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5F9B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>
                          <a:solidFill>
                            <a:srgbClr val="C00000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3.84x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5F9B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>
                          <a:solidFill>
                            <a:srgbClr val="C00000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2.26x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5F9B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>
                          <a:solidFill>
                            <a:srgbClr val="C00000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1.13x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5F9B8"/>
                    </a:solidFill>
                  </a:tcPr>
                </a:tc>
              </a:tr>
            </a:tbl>
          </a:graphicData>
        </a:graphic>
      </p:graphicFrame>
      <p:pic>
        <p:nvPicPr>
          <p:cNvPr id="2624" name="Google Shape;262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33752" y="702156"/>
            <a:ext cx="977055" cy="296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8" name="Shape 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9" name="Google Shape;2629;p34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"/>
              <a:buNone/>
            </a:pPr>
            <a:r>
              <a:rPr lang="en-US">
                <a:latin typeface="Century"/>
                <a:ea typeface="Century"/>
                <a:cs typeface="Century"/>
                <a:sym typeface="Century"/>
              </a:rPr>
              <a:t>RESULTS ON LARGE SCALE DATASETS (RESNET18)</a:t>
            </a:r>
            <a:endParaRPr/>
          </a:p>
        </p:txBody>
      </p:sp>
      <p:graphicFrame>
        <p:nvGraphicFramePr>
          <p:cNvPr id="2630" name="Google Shape;2630;p34"/>
          <p:cNvGraphicFramePr/>
          <p:nvPr/>
        </p:nvGraphicFramePr>
        <p:xfrm>
          <a:off x="474716" y="236901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{8F9FE766-B373-416B-B0BA-FA49741CFF3F}</a:tableStyleId>
              </a:tblPr>
              <a:tblGrid>
                <a:gridCol w="1301825"/>
                <a:gridCol w="931825"/>
                <a:gridCol w="1280150"/>
                <a:gridCol w="992775"/>
                <a:gridCol w="1515300"/>
                <a:gridCol w="1759125"/>
                <a:gridCol w="1358525"/>
                <a:gridCol w="2103025"/>
              </a:tblGrid>
              <a:tr h="497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Arch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Model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Accuracy (%)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Size (MB)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MACs (Billions)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#Params (Millions)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Memory (MB)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Execution Time (ms)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60000">
                <a:tc rowSpan="4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Imagenet16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Original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94.4970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42.6663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1.8217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11.1847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74.6332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0.2158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</a:tr>
              <a:tr h="3600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Stage 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93.8179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3.3724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0.5155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0.8840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41.0819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0.1606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</a:tr>
              <a:tr h="3600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Stage 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93.6220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1.8220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0.3206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0.4776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37.4608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0.1341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</a:tr>
              <a:tr h="3600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>
                          <a:solidFill>
                            <a:srgbClr val="C00000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Enhance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>
                          <a:solidFill>
                            <a:srgbClr val="C00000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-0.8800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sng">
                          <a:solidFill>
                            <a:srgbClr val="C00000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23.42x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>
                          <a:solidFill>
                            <a:srgbClr val="C00000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5.68x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>
                          <a:solidFill>
                            <a:srgbClr val="C00000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23.42x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>
                          <a:solidFill>
                            <a:srgbClr val="C00000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1.99x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>
                          <a:solidFill>
                            <a:srgbClr val="C00000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1.61x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9E8C8"/>
                    </a:solidFill>
                  </a:tcPr>
                </a:tc>
              </a:tr>
              <a:tr h="360000">
                <a:tc rowSpan="4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entury"/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VWW (Visual Wake Words)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latin typeface="Century"/>
                        <a:ea typeface="Century"/>
                        <a:cs typeface="Century"/>
                        <a:sym typeface="Century"/>
                      </a:endParaRPr>
                    </a:p>
                  </a:txBody>
                  <a:tcPr marT="45725" marB="45725" marR="91450" marL="91450" anchor="ctr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Original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93.5995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42.6389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1.8217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11.1775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74.6057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0.2149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</a:tr>
              <a:tr h="3600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Stage 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93.8179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3.3524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0.4014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0.8788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39.8382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0.1445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</a:tr>
              <a:tr h="3600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Stage 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92.6220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1.8309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0.2672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0.4800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36.6682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0.1296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</a:tr>
              <a:tr h="3600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>
                          <a:solidFill>
                            <a:srgbClr val="C00000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Enhance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>
                          <a:solidFill>
                            <a:srgbClr val="C00000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-0.9800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sng">
                          <a:solidFill>
                            <a:srgbClr val="C00000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23.29x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>
                          <a:solidFill>
                            <a:srgbClr val="C00000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6.82x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>
                          <a:solidFill>
                            <a:srgbClr val="C00000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23.29x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>
                          <a:solidFill>
                            <a:srgbClr val="C00000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2.03x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>
                          <a:solidFill>
                            <a:srgbClr val="C00000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1.66x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F4FA"/>
                    </a:solidFill>
                  </a:tcPr>
                </a:tc>
              </a:tr>
            </a:tbl>
          </a:graphicData>
        </a:graphic>
      </p:graphicFrame>
      <p:pic>
        <p:nvPicPr>
          <p:cNvPr id="2631" name="Google Shape;263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33752" y="702156"/>
            <a:ext cx="977055" cy="296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5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p35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"/>
              <a:buNone/>
            </a:pPr>
            <a:r>
              <a:rPr lang="en-US">
                <a:latin typeface="Century"/>
                <a:ea typeface="Century"/>
                <a:cs typeface="Century"/>
                <a:sym typeface="Century"/>
              </a:rPr>
              <a:t>TIME TAKE FOR OPTIMIZATION</a:t>
            </a:r>
            <a:endParaRPr/>
          </a:p>
        </p:txBody>
      </p:sp>
      <p:pic>
        <p:nvPicPr>
          <p:cNvPr id="2637" name="Google Shape;263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7850" y="1878067"/>
            <a:ext cx="8496300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8" name="Google Shape;263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33752" y="702156"/>
            <a:ext cx="977055" cy="296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2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3" name="Google Shape;2643;p36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"/>
              <a:buNone/>
            </a:pPr>
            <a:r>
              <a:rPr lang="en-US">
                <a:latin typeface="Century"/>
                <a:ea typeface="Century"/>
                <a:cs typeface="Century"/>
                <a:sym typeface="Century"/>
              </a:rPr>
              <a:t>STAGE 1 VS. STAGE 2</a:t>
            </a:r>
            <a:endParaRPr/>
          </a:p>
        </p:txBody>
      </p:sp>
      <p:pic>
        <p:nvPicPr>
          <p:cNvPr descr="Chart, bar chart&#10;&#10;Description automatically generated" id="2644" name="Google Shape;264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7951" y="2042511"/>
            <a:ext cx="8196098" cy="46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5" name="Google Shape;2645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33752" y="702156"/>
            <a:ext cx="977055" cy="296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9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Google Shape;2650;p37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"/>
              <a:buNone/>
            </a:pPr>
            <a:r>
              <a:rPr lang="en-US">
                <a:latin typeface="Century"/>
                <a:ea typeface="Century"/>
                <a:cs typeface="Century"/>
                <a:sym typeface="Century"/>
              </a:rPr>
              <a:t>DEEP LEARNING MODEL IN PRODUCTION</a:t>
            </a:r>
            <a:endParaRPr/>
          </a:p>
        </p:txBody>
      </p:sp>
      <p:pic>
        <p:nvPicPr>
          <p:cNvPr descr="Deeplite for Automated Vehicles: Blackberry &amp; L-Spark Accelerator Demo Day" id="2651" name="Google Shape;265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9898" y="1991902"/>
            <a:ext cx="8239873" cy="4634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2" name="Google Shape;2652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33752" y="702156"/>
            <a:ext cx="977055" cy="296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38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"/>
              <a:buNone/>
            </a:pPr>
            <a:r>
              <a:rPr lang="en-US">
                <a:latin typeface="Century"/>
                <a:ea typeface="Century"/>
                <a:cs typeface="Century"/>
                <a:sym typeface="Century"/>
              </a:rPr>
              <a:t>DEEP LEARNING MODEL IN PRODUCTION</a:t>
            </a:r>
            <a:endParaRPr/>
          </a:p>
        </p:txBody>
      </p:sp>
      <p:pic>
        <p:nvPicPr>
          <p:cNvPr id="2658" name="Google Shape;265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1934" y="2264888"/>
            <a:ext cx="2234516" cy="397247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59" name="Google Shape;2659;p38"/>
          <p:cNvSpPr txBox="1"/>
          <p:nvPr/>
        </p:nvSpPr>
        <p:spPr>
          <a:xfrm>
            <a:off x="4334556" y="6321937"/>
            <a:ext cx="292927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62626"/>
                </a:solidFill>
                <a:latin typeface="Century"/>
                <a:ea typeface="Century"/>
                <a:cs typeface="Century"/>
                <a:sym typeface="Century"/>
              </a:rPr>
              <a:t>Optimized vs. Unoptimized model on Android phone</a:t>
            </a:r>
            <a:endParaRPr sz="1400">
              <a:solidFill>
                <a:srgbClr val="262626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660" name="Google Shape;2660;p38"/>
          <p:cNvSpPr txBox="1"/>
          <p:nvPr/>
        </p:nvSpPr>
        <p:spPr>
          <a:xfrm>
            <a:off x="4139615" y="1841757"/>
            <a:ext cx="338252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10x speedup on ARM mobile CPU</a:t>
            </a:r>
            <a:endParaRPr/>
          </a:p>
        </p:txBody>
      </p:sp>
      <p:pic>
        <p:nvPicPr>
          <p:cNvPr id="2661" name="Google Shape;2661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33752" y="702156"/>
            <a:ext cx="977055" cy="296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9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"/>
              <a:buNone/>
            </a:pPr>
            <a:r>
              <a:rPr lang="en-US">
                <a:latin typeface="Century"/>
                <a:ea typeface="Century"/>
                <a:cs typeface="Century"/>
                <a:sym typeface="Century"/>
              </a:rPr>
              <a:t>INDUSTRY USE CASE #1</a:t>
            </a:r>
            <a:endParaRPr/>
          </a:p>
        </p:txBody>
      </p:sp>
      <p:sp>
        <p:nvSpPr>
          <p:cNvPr id="2667" name="Google Shape;2667;p39"/>
          <p:cNvSpPr txBox="1"/>
          <p:nvPr>
            <p:ph idx="1" type="body"/>
          </p:nvPr>
        </p:nvSpPr>
        <p:spPr>
          <a:xfrm>
            <a:off x="617713" y="2046610"/>
            <a:ext cx="10515600" cy="7882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-306000" lvl="0" marL="306000" rtl="0" algn="l">
              <a:spcBef>
                <a:spcPts val="0"/>
              </a:spcBef>
              <a:spcAft>
                <a:spcPts val="0"/>
              </a:spcAft>
              <a:buSzPts val="2208"/>
              <a:buChar char="◼"/>
            </a:pPr>
            <a:r>
              <a:rPr lang="en-US" sz="2400">
                <a:latin typeface="Century"/>
                <a:ea typeface="Century"/>
                <a:cs typeface="Century"/>
                <a:sym typeface="Century"/>
              </a:rPr>
              <a:t>Embedded solution where a home assistant “wakes up” when it detects a person via a small camera </a:t>
            </a:r>
            <a:r>
              <a:rPr lang="en-US" sz="1800">
                <a:latin typeface="Century"/>
                <a:ea typeface="Century"/>
                <a:cs typeface="Century"/>
                <a:sym typeface="Century"/>
              </a:rPr>
              <a:t>(</a:t>
            </a:r>
            <a:r>
              <a:rPr lang="en-US" sz="1800" u="sng">
                <a:solidFill>
                  <a:schemeClr val="hlink"/>
                </a:solidFill>
                <a:latin typeface="Century"/>
                <a:ea typeface="Century"/>
                <a:cs typeface="Century"/>
                <a:sym typeface="Century"/>
                <a:hlinkClick r:id="rId3"/>
              </a:rPr>
              <a:t>link to press release</a:t>
            </a:r>
            <a:r>
              <a:rPr lang="en-US" sz="1800">
                <a:latin typeface="Century"/>
                <a:ea typeface="Century"/>
                <a:cs typeface="Century"/>
                <a:sym typeface="Century"/>
              </a:rPr>
              <a:t>)</a:t>
            </a:r>
            <a:endParaRPr/>
          </a:p>
        </p:txBody>
      </p:sp>
      <p:sp>
        <p:nvSpPr>
          <p:cNvPr id="2668" name="Google Shape;2668;p39"/>
          <p:cNvSpPr/>
          <p:nvPr/>
        </p:nvSpPr>
        <p:spPr>
          <a:xfrm>
            <a:off x="1295767" y="3165530"/>
            <a:ext cx="4579746" cy="2347059"/>
          </a:xfrm>
          <a:prstGeom prst="roundRect">
            <a:avLst>
              <a:gd fmla="val 3876" name="adj"/>
            </a:avLst>
          </a:prstGeom>
          <a:solidFill>
            <a:srgbClr val="D8E8F0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Original Model: 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Mobilenet-v1.0 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entury"/>
                <a:ea typeface="Century"/>
                <a:cs typeface="Century"/>
                <a:sym typeface="Century"/>
              </a:rPr>
              <a:t>(12.8MB)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Platform: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Andes RISC-V CPU cores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Requirements: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Size &lt; </a:t>
            </a:r>
            <a:r>
              <a:rPr b="1" i="0" lang="en-US" sz="2000" u="none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256KB  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Accuracy drop &lt; </a:t>
            </a:r>
            <a:r>
              <a:rPr b="1" i="0" lang="en-US" sz="2000" u="none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2.0%</a:t>
            </a:r>
            <a:endParaRPr/>
          </a:p>
        </p:txBody>
      </p:sp>
      <p:sp>
        <p:nvSpPr>
          <p:cNvPr id="2669" name="Google Shape;2669;p39"/>
          <p:cNvSpPr/>
          <p:nvPr/>
        </p:nvSpPr>
        <p:spPr>
          <a:xfrm>
            <a:off x="6096000" y="3165530"/>
            <a:ext cx="4989644" cy="2347059"/>
          </a:xfrm>
          <a:prstGeom prst="roundRect">
            <a:avLst>
              <a:gd fmla="val 3876" name="adj"/>
            </a:avLst>
          </a:prstGeom>
          <a:solidFill>
            <a:srgbClr val="ACDABD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Deeplite Results: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Size = </a:t>
            </a:r>
            <a:r>
              <a:rPr b="1" i="0" lang="en-US" sz="2000" u="none" cap="none" strike="noStrike">
                <a:solidFill>
                  <a:srgbClr val="2E6CA4"/>
                </a:solidFill>
                <a:latin typeface="Century"/>
                <a:ea typeface="Century"/>
                <a:cs typeface="Century"/>
                <a:sym typeface="Century"/>
              </a:rPr>
              <a:t>188KB (69 times smaller)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Accuracy drop ~ </a:t>
            </a:r>
            <a:r>
              <a:rPr b="1" i="0" lang="en-US" sz="2000" u="none" cap="none" strike="noStrike">
                <a:solidFill>
                  <a:srgbClr val="2E6CA4"/>
                </a:solidFill>
                <a:latin typeface="Century"/>
                <a:ea typeface="Century"/>
                <a:cs typeface="Century"/>
                <a:sym typeface="Century"/>
              </a:rPr>
              <a:t>1.0%</a:t>
            </a:r>
            <a:endParaRPr/>
          </a:p>
        </p:txBody>
      </p:sp>
      <p:pic>
        <p:nvPicPr>
          <p:cNvPr id="2670" name="Google Shape;2670;p39"/>
          <p:cNvPicPr preferRelativeResize="0"/>
          <p:nvPr/>
        </p:nvPicPr>
        <p:blipFill rotWithShape="1">
          <a:blip r:embed="rId4">
            <a:alphaModFix/>
          </a:blip>
          <a:srcRect b="63930" l="0" r="36545" t="0"/>
          <a:stretch/>
        </p:blipFill>
        <p:spPr>
          <a:xfrm>
            <a:off x="1604433" y="5743345"/>
            <a:ext cx="1414927" cy="687819"/>
          </a:xfrm>
          <a:prstGeom prst="rect">
            <a:avLst/>
          </a:prstGeom>
          <a:noFill/>
          <a:ln>
            <a:noFill/>
          </a:ln>
        </p:spPr>
      </p:pic>
      <p:sp>
        <p:nvSpPr>
          <p:cNvPr id="2671" name="Google Shape;2671;p39"/>
          <p:cNvSpPr txBox="1"/>
          <p:nvPr/>
        </p:nvSpPr>
        <p:spPr>
          <a:xfrm>
            <a:off x="3791796" y="5738407"/>
            <a:ext cx="136928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Cost:    $40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Power: 3w</a:t>
            </a:r>
            <a:endParaRPr/>
          </a:p>
        </p:txBody>
      </p:sp>
      <p:pic>
        <p:nvPicPr>
          <p:cNvPr id="2672" name="Google Shape;2672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33752" y="702156"/>
            <a:ext cx="977055" cy="296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"/>
              <a:buNone/>
            </a:pPr>
            <a:r>
              <a:rPr lang="en-US">
                <a:latin typeface="Century"/>
                <a:ea typeface="Century"/>
                <a:cs typeface="Century"/>
                <a:sym typeface="Century"/>
              </a:rPr>
              <a:t>REVOLUTION OF DEPTH</a:t>
            </a:r>
            <a:endParaRPr/>
          </a:p>
        </p:txBody>
      </p:sp>
      <p:pic>
        <p:nvPicPr>
          <p:cNvPr descr="Recent ConvNets proposed in ILSVRC. | Download Scientific Diagram" id="151" name="Google Shape;15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296" y="2797605"/>
            <a:ext cx="5339956" cy="24783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volutional Neural Networks - ppt video online download" id="152" name="Google Shape;152;p4"/>
          <p:cNvPicPr preferRelativeResize="0"/>
          <p:nvPr/>
        </p:nvPicPr>
        <p:blipFill rotWithShape="1">
          <a:blip r:embed="rId4">
            <a:alphaModFix/>
          </a:blip>
          <a:srcRect b="4839" l="5387" r="9817" t="18082"/>
          <a:stretch/>
        </p:blipFill>
        <p:spPr>
          <a:xfrm>
            <a:off x="6270851" y="2307573"/>
            <a:ext cx="5339957" cy="3640488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4"/>
          <p:cNvSpPr/>
          <p:nvPr/>
        </p:nvSpPr>
        <p:spPr>
          <a:xfrm>
            <a:off x="581191" y="6106510"/>
            <a:ext cx="11029615" cy="525518"/>
          </a:xfrm>
          <a:prstGeom prst="rect">
            <a:avLst/>
          </a:prstGeom>
          <a:solidFill>
            <a:schemeClr val="accent1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More number of layers and Large size of models, results in higher accuracy!</a:t>
            </a:r>
            <a:endParaRPr/>
          </a:p>
        </p:txBody>
      </p:sp>
      <p:pic>
        <p:nvPicPr>
          <p:cNvPr id="154" name="Google Shape;15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33752" y="702156"/>
            <a:ext cx="977055" cy="296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6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p40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"/>
              <a:buNone/>
            </a:pPr>
            <a:r>
              <a:rPr lang="en-US">
                <a:latin typeface="Century"/>
                <a:ea typeface="Century"/>
                <a:cs typeface="Century"/>
                <a:sym typeface="Century"/>
              </a:rPr>
              <a:t>INDUSTRY USE CASE #2</a:t>
            </a:r>
            <a:endParaRPr/>
          </a:p>
        </p:txBody>
      </p:sp>
      <p:sp>
        <p:nvSpPr>
          <p:cNvPr id="2678" name="Google Shape;2678;p40"/>
          <p:cNvSpPr txBox="1"/>
          <p:nvPr>
            <p:ph idx="1" type="body"/>
          </p:nvPr>
        </p:nvSpPr>
        <p:spPr>
          <a:xfrm>
            <a:off x="581192" y="2009349"/>
            <a:ext cx="10515600" cy="794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-306000" lvl="0" marL="306000" rtl="0" algn="l">
              <a:spcBef>
                <a:spcPts val="0"/>
              </a:spcBef>
              <a:spcAft>
                <a:spcPts val="0"/>
              </a:spcAft>
              <a:buSzPts val="2208"/>
              <a:buChar char="◼"/>
            </a:pPr>
            <a:r>
              <a:rPr lang="en-US" sz="2400">
                <a:latin typeface="Century"/>
                <a:ea typeface="Century"/>
                <a:cs typeface="Century"/>
                <a:sym typeface="Century"/>
              </a:rPr>
              <a:t>Optimize SSD300 object detection model with ResNet-50 backbone for autonomous vehicle deployment</a:t>
            </a:r>
            <a:endParaRPr sz="2400"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679" name="Google Shape;2679;p40"/>
          <p:cNvSpPr/>
          <p:nvPr/>
        </p:nvSpPr>
        <p:spPr>
          <a:xfrm>
            <a:off x="848263" y="3028895"/>
            <a:ext cx="4579746" cy="2347059"/>
          </a:xfrm>
          <a:prstGeom prst="roundRect">
            <a:avLst>
              <a:gd fmla="val 3876" name="adj"/>
            </a:avLst>
          </a:prstGeom>
          <a:solidFill>
            <a:srgbClr val="D8E8F0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Original Model: 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SSD300 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entury"/>
                <a:ea typeface="Century"/>
                <a:cs typeface="Century"/>
                <a:sym typeface="Century"/>
              </a:rPr>
              <a:t>(56.7MB)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Platform: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NVIDIA Xavier GPU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Requirements: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Accuracy drop &lt; </a:t>
            </a:r>
            <a:r>
              <a:rPr b="1" i="0" lang="en-US" sz="2000" u="none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1.0%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B050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680" name="Google Shape;2680;p40"/>
          <p:cNvSpPr/>
          <p:nvPr/>
        </p:nvSpPr>
        <p:spPr>
          <a:xfrm>
            <a:off x="5648496" y="3028895"/>
            <a:ext cx="4989644" cy="2347059"/>
          </a:xfrm>
          <a:prstGeom prst="roundRect">
            <a:avLst>
              <a:gd fmla="val 3876" name="adj"/>
            </a:avLst>
          </a:prstGeom>
          <a:solidFill>
            <a:srgbClr val="ACDABD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Deeplite Results: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Size = </a:t>
            </a:r>
            <a:r>
              <a:rPr b="1" i="0" lang="en-US" sz="2000" u="none" cap="none" strike="noStrike">
                <a:solidFill>
                  <a:srgbClr val="2E6CA4"/>
                </a:solidFill>
                <a:latin typeface="Century"/>
                <a:ea typeface="Century"/>
                <a:cs typeface="Century"/>
                <a:sym typeface="Century"/>
              </a:rPr>
              <a:t>4.8MB (12 times smaller)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Power reduction ~ </a:t>
            </a:r>
            <a:r>
              <a:rPr b="1" i="0" lang="en-US" sz="2000" u="none" cap="none" strike="noStrike">
                <a:solidFill>
                  <a:srgbClr val="2E6CA4"/>
                </a:solidFill>
                <a:latin typeface="Century"/>
                <a:ea typeface="Century"/>
                <a:cs typeface="Century"/>
                <a:sym typeface="Century"/>
              </a:rPr>
              <a:t>3x</a:t>
            </a:r>
            <a:endParaRPr b="0" i="0" sz="2000" u="none" cap="none" strike="noStrike">
              <a:solidFill>
                <a:srgbClr val="2E6CA4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Speed up ~ </a:t>
            </a:r>
            <a:r>
              <a:rPr b="1" i="0" lang="en-US" sz="2000" u="none" cap="none" strike="noStrike">
                <a:solidFill>
                  <a:srgbClr val="2E6CA4"/>
                </a:solidFill>
                <a:latin typeface="Century"/>
                <a:ea typeface="Century"/>
                <a:cs typeface="Century"/>
                <a:sym typeface="Century"/>
              </a:rPr>
              <a:t>3x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Accuracy drop ~ </a:t>
            </a:r>
            <a:r>
              <a:rPr b="1" i="0" lang="en-US" sz="2000" u="none" cap="none" strike="noStrike">
                <a:solidFill>
                  <a:srgbClr val="2E6CA4"/>
                </a:solidFill>
                <a:latin typeface="Century"/>
                <a:ea typeface="Century"/>
                <a:cs typeface="Century"/>
                <a:sym typeface="Century"/>
              </a:rPr>
              <a:t>0%</a:t>
            </a:r>
            <a:endParaRPr/>
          </a:p>
        </p:txBody>
      </p:sp>
      <p:pic>
        <p:nvPicPr>
          <p:cNvPr id="2681" name="Google Shape;268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5408" y="5438283"/>
            <a:ext cx="2229805" cy="1174363"/>
          </a:xfrm>
          <a:prstGeom prst="rect">
            <a:avLst/>
          </a:prstGeom>
          <a:noFill/>
          <a:ln>
            <a:noFill/>
          </a:ln>
        </p:spPr>
      </p:pic>
      <p:sp>
        <p:nvSpPr>
          <p:cNvPr id="2682" name="Google Shape;2682;p40"/>
          <p:cNvSpPr txBox="1"/>
          <p:nvPr/>
        </p:nvSpPr>
        <p:spPr>
          <a:xfrm>
            <a:off x="3392404" y="5669347"/>
            <a:ext cx="174919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Cost:    $700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Power: 10-30w</a:t>
            </a:r>
            <a:endParaRPr/>
          </a:p>
        </p:txBody>
      </p:sp>
      <p:pic>
        <p:nvPicPr>
          <p:cNvPr id="2683" name="Google Shape;268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33752" y="702156"/>
            <a:ext cx="977055" cy="296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7" name="Shape 2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8" name="Google Shape;2688;p41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"/>
              <a:buNone/>
            </a:pPr>
            <a:r>
              <a:rPr lang="en-US">
                <a:latin typeface="Century"/>
                <a:ea typeface="Century"/>
                <a:cs typeface="Century"/>
                <a:sym typeface="Century"/>
              </a:rPr>
              <a:t>INDUSTRY USE CASE #3</a:t>
            </a:r>
            <a:endParaRPr/>
          </a:p>
        </p:txBody>
      </p:sp>
      <p:sp>
        <p:nvSpPr>
          <p:cNvPr id="2689" name="Google Shape;2689;p41"/>
          <p:cNvSpPr/>
          <p:nvPr/>
        </p:nvSpPr>
        <p:spPr>
          <a:xfrm>
            <a:off x="457902" y="2151709"/>
            <a:ext cx="7534393" cy="15497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Smart Manufacturing Computer Vision use case</a:t>
            </a:r>
            <a:endParaRPr/>
          </a:p>
          <a:p>
            <a:pPr indent="-342900" lvl="0" marL="3429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r>
              <a:rPr lang="en-US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ARM Cortex-M4 (256KB of on chip memory, 1MB of flash)</a:t>
            </a:r>
            <a:endParaRPr sz="18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342900" lvl="0" marL="3429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r>
              <a:rPr lang="en-US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MobileNetv1 CNN trained on proprietary binary classification dataset</a:t>
            </a:r>
            <a:endParaRPr sz="18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indent="-342900" lvl="0" marL="3429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r>
              <a:rPr lang="en-US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Target optimization metrics are model size (in MB) and accuracy</a:t>
            </a:r>
            <a:endParaRPr sz="18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pic>
        <p:nvPicPr>
          <p:cNvPr descr=" Automated inspection pipeline for a smart manufacturing process." id="2690" name="Google Shape;269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352" y="4012737"/>
            <a:ext cx="4386031" cy="183753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91" name="Google Shape;2691;p41"/>
          <p:cNvGraphicFramePr/>
          <p:nvPr/>
        </p:nvGraphicFramePr>
        <p:xfrm>
          <a:off x="5075434" y="4215022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{8F9FE766-B373-416B-B0BA-FA49741CFF3F}</a:tableStyleId>
              </a:tblPr>
              <a:tblGrid>
                <a:gridCol w="1000900"/>
                <a:gridCol w="1305475"/>
                <a:gridCol w="1104325"/>
                <a:gridCol w="1707125"/>
                <a:gridCol w="1706400"/>
              </a:tblGrid>
              <a:tr h="505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Model</a:t>
                      </a:r>
                      <a:endParaRPr sz="1400">
                        <a:latin typeface="Century"/>
                        <a:ea typeface="Century"/>
                        <a:cs typeface="Century"/>
                        <a:sym typeface="Century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Size (bytes)</a:t>
                      </a:r>
                      <a:endParaRPr sz="1400">
                        <a:latin typeface="Century"/>
                        <a:ea typeface="Century"/>
                        <a:cs typeface="Century"/>
                        <a:sym typeface="Century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GMac</a:t>
                      </a:r>
                      <a:endParaRPr sz="1400">
                        <a:latin typeface="Century"/>
                        <a:ea typeface="Century"/>
                        <a:cs typeface="Century"/>
                        <a:sym typeface="Century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Parameters (millions)</a:t>
                      </a:r>
                      <a:endParaRPr sz="1400">
                        <a:latin typeface="Century"/>
                        <a:ea typeface="Century"/>
                        <a:cs typeface="Century"/>
                        <a:sym typeface="Century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Accuracy</a:t>
                      </a:r>
                      <a:endParaRPr sz="1400">
                        <a:latin typeface="Century"/>
                        <a:ea typeface="Century"/>
                        <a:cs typeface="Century"/>
                        <a:sym typeface="Century"/>
                      </a:endParaRPr>
                    </a:p>
                  </a:txBody>
                  <a:tcPr marT="0" marB="0" marR="68575" marL="68575"/>
                </a:tc>
              </a:tr>
              <a:tr h="422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Initial</a:t>
                      </a:r>
                      <a:endParaRPr sz="1400">
                        <a:latin typeface="Century"/>
                        <a:ea typeface="Century"/>
                        <a:cs typeface="Century"/>
                        <a:sym typeface="Century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12836104B</a:t>
                      </a:r>
                      <a:endParaRPr sz="1400">
                        <a:latin typeface="Century"/>
                        <a:ea typeface="Century"/>
                        <a:cs typeface="Century"/>
                        <a:sym typeface="Century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0.583</a:t>
                      </a:r>
                      <a:endParaRPr sz="1400">
                        <a:latin typeface="Century"/>
                        <a:ea typeface="Century"/>
                        <a:cs typeface="Century"/>
                        <a:sym typeface="Century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3.21 </a:t>
                      </a:r>
                      <a:endParaRPr sz="1400">
                        <a:latin typeface="Century"/>
                        <a:ea typeface="Century"/>
                        <a:cs typeface="Century"/>
                        <a:sym typeface="Century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Top1:92.443%</a:t>
                      </a:r>
                      <a:endParaRPr sz="1400">
                        <a:latin typeface="Century"/>
                        <a:ea typeface="Century"/>
                        <a:cs typeface="Century"/>
                        <a:sym typeface="Century"/>
                      </a:endParaRPr>
                    </a:p>
                  </a:txBody>
                  <a:tcPr marT="0" marB="0" marR="68575" marL="68575"/>
                </a:tc>
              </a:tr>
              <a:tr h="505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Optimized</a:t>
                      </a:r>
                      <a:endParaRPr sz="1400">
                        <a:latin typeface="Century"/>
                        <a:ea typeface="Century"/>
                        <a:cs typeface="Century"/>
                        <a:sym typeface="Century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144186B </a:t>
                      </a:r>
                      <a:r>
                        <a:rPr b="1" lang="en-US" sz="1400" u="sng">
                          <a:solidFill>
                            <a:srgbClr val="C00000"/>
                          </a:solidFill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(89.04x)</a:t>
                      </a:r>
                      <a:endParaRPr b="1" sz="1400" u="sng">
                        <a:solidFill>
                          <a:srgbClr val="C00000"/>
                        </a:solidFill>
                        <a:latin typeface="Century"/>
                        <a:ea typeface="Century"/>
                        <a:cs typeface="Century"/>
                        <a:sym typeface="Century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0.112 (5.21X)</a:t>
                      </a:r>
                      <a:endParaRPr sz="1400">
                        <a:latin typeface="Century"/>
                        <a:ea typeface="Century"/>
                        <a:cs typeface="Century"/>
                        <a:sym typeface="Century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0.14 (22.26X)</a:t>
                      </a:r>
                      <a:endParaRPr sz="1400">
                        <a:latin typeface="Century"/>
                        <a:ea typeface="Century"/>
                        <a:cs typeface="Century"/>
                        <a:sym typeface="Century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Top1:90.607%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Century"/>
                          <a:ea typeface="Century"/>
                          <a:cs typeface="Century"/>
                          <a:sym typeface="Century"/>
                        </a:rPr>
                        <a:t>(-1.84%)</a:t>
                      </a:r>
                      <a:endParaRPr sz="1400">
                        <a:latin typeface="Century"/>
                        <a:ea typeface="Century"/>
                        <a:cs typeface="Century"/>
                        <a:sym typeface="Century"/>
                      </a:endParaRPr>
                    </a:p>
                  </a:txBody>
                  <a:tcPr marT="0" marB="0" marR="68575" marL="68575"/>
                </a:tc>
              </a:tr>
            </a:tbl>
          </a:graphicData>
        </a:graphic>
      </p:graphicFrame>
      <p:pic>
        <p:nvPicPr>
          <p:cNvPr id="2692" name="Google Shape;269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33752" y="702156"/>
            <a:ext cx="977055" cy="2965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93" name="Google Shape;2693;p41"/>
          <p:cNvGrpSpPr/>
          <p:nvPr/>
        </p:nvGrpSpPr>
        <p:grpSpPr>
          <a:xfrm>
            <a:off x="8125859" y="2072449"/>
            <a:ext cx="3143250" cy="1924050"/>
            <a:chOff x="0" y="-6350"/>
            <a:chExt cx="3143250" cy="1924050"/>
          </a:xfrm>
        </p:grpSpPr>
        <p:pic>
          <p:nvPicPr>
            <p:cNvPr id="2694" name="Google Shape;2694;p41"/>
            <p:cNvPicPr preferRelativeResize="0"/>
            <p:nvPr/>
          </p:nvPicPr>
          <p:blipFill rotWithShape="1">
            <a:blip r:embed="rId5">
              <a:alphaModFix/>
            </a:blip>
            <a:srcRect b="38246" l="0" r="54745" t="0"/>
            <a:stretch/>
          </p:blipFill>
          <p:spPr>
            <a:xfrm>
              <a:off x="0" y="-6350"/>
              <a:ext cx="1510665" cy="1911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5" name="Google Shape;2695;p41"/>
            <p:cNvPicPr preferRelativeResize="0"/>
            <p:nvPr/>
          </p:nvPicPr>
          <p:blipFill rotWithShape="1">
            <a:blip r:embed="rId6">
              <a:alphaModFix/>
            </a:blip>
            <a:srcRect b="37222" l="43368" r="11376" t="1024"/>
            <a:stretch/>
          </p:blipFill>
          <p:spPr>
            <a:xfrm>
              <a:off x="1536700" y="0"/>
              <a:ext cx="1606550" cy="190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96" name="Google Shape;2696;p41"/>
            <p:cNvSpPr txBox="1"/>
            <p:nvPr/>
          </p:nvSpPr>
          <p:spPr>
            <a:xfrm>
              <a:off x="0" y="1708150"/>
              <a:ext cx="730250" cy="20955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92D050"/>
                  </a:solidFill>
                  <a:latin typeface="Calibri"/>
                  <a:ea typeface="Calibri"/>
                  <a:cs typeface="Calibri"/>
                  <a:sym typeface="Calibri"/>
                </a:rPr>
                <a:t>acceptable</a:t>
              </a:r>
              <a:endParaRPr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7" name="Google Shape;2697;p41"/>
            <p:cNvSpPr txBox="1"/>
            <p:nvPr/>
          </p:nvSpPr>
          <p:spPr>
            <a:xfrm>
              <a:off x="1543050" y="1708150"/>
              <a:ext cx="774700" cy="203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unacceptable</a:t>
              </a:r>
              <a:endParaRPr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2" name="Shape 2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3" name="Google Shape;270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4" name="Google Shape;2704;p42"/>
          <p:cNvSpPr txBox="1"/>
          <p:nvPr>
            <p:ph type="title"/>
          </p:nvPr>
        </p:nvSpPr>
        <p:spPr>
          <a:xfrm>
            <a:off x="2582725" y="617785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</a:pPr>
            <a:r>
              <a:rPr lang="en-US">
                <a:solidFill>
                  <a:schemeClr val="lt1"/>
                </a:solidFill>
              </a:rPr>
              <a:t>THANK YOU!</a:t>
            </a:r>
            <a:endParaRPr/>
          </a:p>
        </p:txBody>
      </p:sp>
      <p:sp>
        <p:nvSpPr>
          <p:cNvPr id="2705" name="Google Shape;2705;p42"/>
          <p:cNvSpPr txBox="1"/>
          <p:nvPr>
            <p:ph idx="1" type="body"/>
          </p:nvPr>
        </p:nvSpPr>
        <p:spPr>
          <a:xfrm>
            <a:off x="2582725" y="3190415"/>
            <a:ext cx="10515600" cy="18573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960"/>
              </a:spcBef>
              <a:spcAft>
                <a:spcPts val="0"/>
              </a:spcAft>
              <a:buSzPts val="1656"/>
              <a:buNone/>
            </a:pPr>
            <a:r>
              <a:rPr lang="en-US">
                <a:solidFill>
                  <a:schemeClr val="lt1"/>
                </a:solidFill>
              </a:rPr>
              <a:t>FOR MORE INFORMATION ABOUT DEEPLITE PLEASE CONTACT:</a:t>
            </a:r>
            <a:endParaRPr/>
          </a:p>
          <a:p>
            <a:pPr indent="0" lvl="0" marL="0" rtl="0" algn="l">
              <a:spcBef>
                <a:spcPts val="960"/>
              </a:spcBef>
              <a:spcAft>
                <a:spcPts val="0"/>
              </a:spcAft>
              <a:buSzPts val="1656"/>
              <a:buNone/>
            </a:pPr>
            <a:r>
              <a:rPr lang="en-US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CHARLES MARSH, CCO, </a:t>
            </a:r>
            <a:r>
              <a:rPr lang="en-US" u="sng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CHARLES@DEEPLITE.AI</a:t>
            </a:r>
            <a:r>
              <a:rPr lang="en-US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/>
          </a:p>
          <a:p>
            <a:pPr indent="0" lvl="0" marL="0" rtl="0" algn="l">
              <a:spcBef>
                <a:spcPts val="960"/>
              </a:spcBef>
              <a:spcAft>
                <a:spcPts val="0"/>
              </a:spcAft>
              <a:buSzPts val="1656"/>
              <a:buNone/>
            </a:pPr>
            <a:r>
              <a:rPr lang="en-US">
                <a:solidFill>
                  <a:schemeClr val="lt1"/>
                </a:solidFill>
              </a:rPr>
              <a:t>DAVIS SAWYER, CPO, DAVIS@DEEPLITE.AI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706" name="Google Shape;2706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90229" y="5882779"/>
            <a:ext cx="2355542" cy="714872"/>
          </a:xfrm>
          <a:prstGeom prst="rect">
            <a:avLst/>
          </a:prstGeom>
          <a:noFill/>
          <a:ln>
            <a:noFill/>
          </a:ln>
        </p:spPr>
      </p:pic>
      <p:sp>
        <p:nvSpPr>
          <p:cNvPr id="2707" name="Google Shape;2707;p42"/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"/>
              <a:buNone/>
            </a:pPr>
            <a:r>
              <a:rPr lang="en-US">
                <a:latin typeface="Century"/>
                <a:ea typeface="Century"/>
                <a:cs typeface="Century"/>
                <a:sym typeface="Century"/>
              </a:rPr>
              <a:t>DEEP LEARNING MODEL IN PRODUCTION</a:t>
            </a:r>
            <a:endParaRPr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1422432" y="2212798"/>
            <a:ext cx="1525085" cy="1081341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 cap="flat" cmpd="sng" w="12600">
            <a:solidFill>
              <a:srgbClr val="32549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 strike="noStrike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Data</a:t>
            </a:r>
            <a:endParaRPr b="0" sz="1600" strike="noStrike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61" name="Google Shape;161;p5"/>
          <p:cNvSpPr/>
          <p:nvPr/>
        </p:nvSpPr>
        <p:spPr>
          <a:xfrm>
            <a:off x="5369214" y="2219716"/>
            <a:ext cx="1512287" cy="1089541"/>
          </a:xfrm>
          <a:prstGeom prst="roundRect">
            <a:avLst>
              <a:gd fmla="val 16667" name="adj"/>
            </a:avLst>
          </a:prstGeom>
          <a:solidFill>
            <a:srgbClr val="70AD47"/>
          </a:solidFill>
          <a:ln cap="flat" cmpd="sng" w="12600">
            <a:solidFill>
              <a:srgbClr val="32549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 strike="noStrike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Feature Extraction</a:t>
            </a:r>
            <a:endParaRPr b="0" sz="1600" strike="noStrike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62" name="Google Shape;162;p5"/>
          <p:cNvSpPr/>
          <p:nvPr/>
        </p:nvSpPr>
        <p:spPr>
          <a:xfrm>
            <a:off x="7241495" y="2204598"/>
            <a:ext cx="1615535" cy="1089541"/>
          </a:xfrm>
          <a:prstGeom prst="roundRect">
            <a:avLst>
              <a:gd fmla="val 16667" name="adj"/>
            </a:avLst>
          </a:prstGeom>
          <a:solidFill>
            <a:srgbClr val="70AD47"/>
          </a:solidFill>
          <a:ln cap="flat" cmpd="sng" w="12600">
            <a:solidFill>
              <a:srgbClr val="32549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 strike="noStrike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Model Classification</a:t>
            </a:r>
            <a:endParaRPr b="0" sz="1600" strike="noStrike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63" name="Google Shape;163;p5"/>
          <p:cNvSpPr/>
          <p:nvPr/>
        </p:nvSpPr>
        <p:spPr>
          <a:xfrm>
            <a:off x="9257280" y="2204598"/>
            <a:ext cx="1512287" cy="1089541"/>
          </a:xfrm>
          <a:prstGeom prst="roundRect">
            <a:avLst>
              <a:gd fmla="val 16667" name="adj"/>
            </a:avLst>
          </a:prstGeom>
          <a:solidFill>
            <a:srgbClr val="70AD47"/>
          </a:solidFill>
          <a:ln cap="flat" cmpd="sng" w="12600">
            <a:solidFill>
              <a:srgbClr val="32549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 strike="noStrike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Decision</a:t>
            </a:r>
            <a:endParaRPr b="0" sz="1600" strike="noStrike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164" name="Google Shape;164;p5"/>
          <p:cNvSpPr/>
          <p:nvPr/>
        </p:nvSpPr>
        <p:spPr>
          <a:xfrm flipH="1" rot="10800000">
            <a:off x="4962564" y="2743210"/>
            <a:ext cx="408687" cy="10637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8425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sp>
      <p:sp>
        <p:nvSpPr>
          <p:cNvPr id="165" name="Google Shape;165;p5"/>
          <p:cNvSpPr/>
          <p:nvPr/>
        </p:nvSpPr>
        <p:spPr>
          <a:xfrm flipH="1" rot="10800000">
            <a:off x="6875100" y="2743210"/>
            <a:ext cx="408687" cy="10637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8425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sp>
      <p:sp>
        <p:nvSpPr>
          <p:cNvPr id="166" name="Google Shape;166;p5"/>
          <p:cNvSpPr/>
          <p:nvPr/>
        </p:nvSpPr>
        <p:spPr>
          <a:xfrm flipH="1" rot="10800000">
            <a:off x="8849757" y="2727533"/>
            <a:ext cx="408687" cy="10637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8425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sp>
      <p:pic>
        <p:nvPicPr>
          <p:cNvPr id="167" name="Google Shape;16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5012" y="2412315"/>
            <a:ext cx="765015" cy="68474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5"/>
          <p:cNvSpPr/>
          <p:nvPr/>
        </p:nvSpPr>
        <p:spPr>
          <a:xfrm>
            <a:off x="3342868" y="2204598"/>
            <a:ext cx="1617294" cy="1089541"/>
          </a:xfrm>
          <a:prstGeom prst="roundRect">
            <a:avLst>
              <a:gd fmla="val 16667" name="adj"/>
            </a:avLst>
          </a:prstGeom>
          <a:solidFill>
            <a:srgbClr val="44546A"/>
          </a:solidFill>
          <a:ln cap="flat" cmpd="sng" w="12600">
            <a:solidFill>
              <a:srgbClr val="32549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 strike="noStrike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Cloud</a:t>
            </a:r>
            <a:endParaRPr b="0" sz="1600" strike="noStrike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pic>
        <p:nvPicPr>
          <p:cNvPr id="169" name="Google Shape;16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84552" y="2297819"/>
            <a:ext cx="707421" cy="90141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5"/>
          <p:cNvSpPr/>
          <p:nvPr/>
        </p:nvSpPr>
        <p:spPr>
          <a:xfrm flipH="1" rot="10800000">
            <a:off x="2950892" y="2759167"/>
            <a:ext cx="408687" cy="10637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8425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sp>
      <p:pic>
        <p:nvPicPr>
          <p:cNvPr descr="ODS Optical Data Services - Telecommunications Design Construction Company  - Fibre Optics, Automation &amp; Communications" id="171" name="Google Shape;171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49100" y="3651626"/>
            <a:ext cx="2656623" cy="14943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dgar Mayagoitia CMS8" id="172" name="Google Shape;172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69214" y="3781101"/>
            <a:ext cx="3143988" cy="15039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formed Decision Making | NAAEE" id="173" name="Google Shape;173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257279" y="3651626"/>
            <a:ext cx="1512287" cy="15122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" name="Google Shape;174;p5"/>
          <p:cNvCxnSpPr/>
          <p:nvPr/>
        </p:nvCxnSpPr>
        <p:spPr>
          <a:xfrm>
            <a:off x="992777" y="5826034"/>
            <a:ext cx="10067109" cy="0"/>
          </a:xfrm>
          <a:prstGeom prst="straightConnector1">
            <a:avLst/>
          </a:prstGeom>
          <a:noFill/>
          <a:ln cap="flat" cmpd="sng" w="57150">
            <a:solidFill>
              <a:srgbClr val="172C56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descr="Deep Learning on the Edge. An overview of performing Deep Learning… | by  Bharath Raj | Towards Data Science" id="175" name="Google Shape;175;p5"/>
          <p:cNvPicPr preferRelativeResize="0"/>
          <p:nvPr/>
        </p:nvPicPr>
        <p:blipFill rotWithShape="1">
          <a:blip r:embed="rId8">
            <a:alphaModFix/>
          </a:blip>
          <a:srcRect b="58827" l="66463" r="24303" t="23173"/>
          <a:stretch/>
        </p:blipFill>
        <p:spPr>
          <a:xfrm>
            <a:off x="5166907" y="5878285"/>
            <a:ext cx="1114098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5"/>
          <p:cNvSpPr txBox="1"/>
          <p:nvPr/>
        </p:nvSpPr>
        <p:spPr>
          <a:xfrm>
            <a:off x="6125357" y="6150611"/>
            <a:ext cx="132440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Latency</a:t>
            </a:r>
            <a:endParaRPr/>
          </a:p>
        </p:txBody>
      </p:sp>
      <p:sp>
        <p:nvSpPr>
          <p:cNvPr id="177" name="Google Shape;177;p5"/>
          <p:cNvSpPr txBox="1"/>
          <p:nvPr/>
        </p:nvSpPr>
        <p:spPr>
          <a:xfrm>
            <a:off x="458808" y="2312034"/>
            <a:ext cx="91884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End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point</a:t>
            </a:r>
            <a:endParaRPr/>
          </a:p>
        </p:txBody>
      </p:sp>
      <p:pic>
        <p:nvPicPr>
          <p:cNvPr id="178" name="Google Shape;178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633752" y="702156"/>
            <a:ext cx="977055" cy="296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DEEP LEARNING MODEL IN PRODUCTION</a:t>
            </a:r>
            <a:endParaRPr/>
          </a:p>
        </p:txBody>
      </p:sp>
      <p:pic>
        <p:nvPicPr>
          <p:cNvPr descr="Deeplite for Automated Vehicles: Blackberry &amp; L-Spark Accelerator Demo Day" id="184" name="Google Shape;18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9898" y="1991902"/>
            <a:ext cx="8239873" cy="4634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33752" y="702156"/>
            <a:ext cx="977055" cy="296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"/>
              <a:buNone/>
            </a:pPr>
            <a:r>
              <a:rPr lang="en-US">
                <a:latin typeface="Century"/>
                <a:ea typeface="Century"/>
                <a:cs typeface="Century"/>
                <a:sym typeface="Century"/>
              </a:rPr>
              <a:t>WHAT WE NEED TO ACHIEVE IN PRODUCTION</a:t>
            </a:r>
            <a:endParaRPr/>
          </a:p>
        </p:txBody>
      </p:sp>
      <p:graphicFrame>
        <p:nvGraphicFramePr>
          <p:cNvPr id="191" name="Google Shape;191;p7"/>
          <p:cNvGraphicFramePr/>
          <p:nvPr/>
        </p:nvGraphicFramePr>
        <p:xfrm>
          <a:off x="505085" y="3940263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{8F9FE766-B373-416B-B0BA-FA49741CFF3F}</a:tableStyleId>
              </a:tblPr>
              <a:tblGrid>
                <a:gridCol w="2431475"/>
                <a:gridCol w="1530375"/>
              </a:tblGrid>
              <a:tr h="1936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Gill Sans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1"/>
                          </a:solidFill>
                        </a:rPr>
                        <a:t>Cloud Inference HW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 hMerge="1"/>
              </a:tr>
              <a:tr h="193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Throughput</a:t>
                      </a:r>
                      <a:r>
                        <a:rPr b="1" lang="en-US" sz="1400" u="none" cap="none" strike="noStrike"/>
                        <a:t> </a:t>
                      </a:r>
                      <a:r>
                        <a:rPr b="0" lang="en-US" sz="1400" u="none" cap="none" strike="noStrike"/>
                        <a:t>(samples/sec)</a:t>
                      </a:r>
                      <a:endParaRPr b="1"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1.0x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193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Power Consumption</a:t>
                      </a:r>
                      <a:endParaRPr b="1"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&gt;~300w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193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Cost (ASP)</a:t>
                      </a:r>
                      <a:endParaRPr b="1"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&gt; $5,000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92" name="Google Shape;192;p7"/>
          <p:cNvSpPr txBox="1"/>
          <p:nvPr/>
        </p:nvSpPr>
        <p:spPr>
          <a:xfrm>
            <a:off x="5805846" y="4105398"/>
            <a:ext cx="136287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Acceleration</a:t>
            </a:r>
            <a:endParaRPr b="1" sz="16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grpSp>
        <p:nvGrpSpPr>
          <p:cNvPr id="193" name="Google Shape;193;p7"/>
          <p:cNvGrpSpPr/>
          <p:nvPr/>
        </p:nvGrpSpPr>
        <p:grpSpPr>
          <a:xfrm>
            <a:off x="1415014" y="2910629"/>
            <a:ext cx="2124691" cy="824180"/>
            <a:chOff x="1748129" y="2899426"/>
            <a:chExt cx="2124691" cy="824180"/>
          </a:xfrm>
        </p:grpSpPr>
        <p:pic>
          <p:nvPicPr>
            <p:cNvPr descr="A close up of a computer&#10;&#10;Description automatically generated" id="194" name="Google Shape;194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968227">
              <a:off x="2347829" y="3132009"/>
              <a:ext cx="773056" cy="493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 up of a device&#10;&#10;Description automatically generated" id="195" name="Google Shape;195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207585">
              <a:off x="1765441" y="3056039"/>
              <a:ext cx="738198" cy="596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073487" y="2899426"/>
              <a:ext cx="799333" cy="7993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7" name="Google Shape;197;p7"/>
          <p:cNvGrpSpPr/>
          <p:nvPr/>
        </p:nvGrpSpPr>
        <p:grpSpPr>
          <a:xfrm>
            <a:off x="8208818" y="4947988"/>
            <a:ext cx="1766152" cy="514687"/>
            <a:chOff x="8565868" y="3881952"/>
            <a:chExt cx="1552626" cy="525331"/>
          </a:xfrm>
        </p:grpSpPr>
        <p:pic>
          <p:nvPicPr>
            <p:cNvPr id="198" name="Google Shape;198;p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456930" y="3896201"/>
              <a:ext cx="661564" cy="4968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565868" y="3881952"/>
              <a:ext cx="752624" cy="525331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200" name="Google Shape;200;p7"/>
          <p:cNvGraphicFramePr/>
          <p:nvPr/>
        </p:nvGraphicFramePr>
        <p:xfrm>
          <a:off x="7571521" y="559680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{8F9FE766-B373-416B-B0BA-FA49741CFF3F}</a:tableStyleId>
              </a:tblPr>
              <a:tblGrid>
                <a:gridCol w="2082550"/>
                <a:gridCol w="1310775"/>
              </a:tblGrid>
              <a:tr h="19360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>
                          <a:solidFill>
                            <a:schemeClr val="lt1"/>
                          </a:solidFill>
                        </a:rPr>
                        <a:t>Edge/IoT Inference</a:t>
                      </a:r>
                      <a:endParaRPr b="1" sz="1400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 hMerge="1"/>
              </a:tr>
              <a:tr h="193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Power Consumption</a:t>
                      </a:r>
                      <a:endParaRPr b="1"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/>
                        <a:t>~&lt;10w</a:t>
                      </a:r>
                      <a:endParaRPr b="1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193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Cost (ASP)</a:t>
                      </a:r>
                      <a:endParaRPr b="1"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/>
                        <a:t>~$10</a:t>
                      </a:r>
                      <a:endParaRPr b="1"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01" name="Google Shape;201;p7"/>
          <p:cNvSpPr txBox="1"/>
          <p:nvPr/>
        </p:nvSpPr>
        <p:spPr>
          <a:xfrm>
            <a:off x="5698150" y="6069254"/>
            <a:ext cx="141256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Compression</a:t>
            </a:r>
            <a:endParaRPr b="1" sz="160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02" name="Google Shape;202;p7"/>
          <p:cNvSpPr txBox="1"/>
          <p:nvPr/>
        </p:nvSpPr>
        <p:spPr>
          <a:xfrm>
            <a:off x="1231423" y="2038000"/>
            <a:ext cx="235994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 u="sng">
                <a:solidFill>
                  <a:srgbClr val="FF0000"/>
                </a:solidFill>
                <a:latin typeface="Century"/>
                <a:ea typeface="Century"/>
                <a:cs typeface="Century"/>
                <a:sym typeface="Century"/>
              </a:rPr>
              <a:t>Go from here</a:t>
            </a:r>
            <a:endParaRPr/>
          </a:p>
        </p:txBody>
      </p:sp>
      <p:sp>
        <p:nvSpPr>
          <p:cNvPr id="203" name="Google Shape;203;p7"/>
          <p:cNvSpPr txBox="1"/>
          <p:nvPr/>
        </p:nvSpPr>
        <p:spPr>
          <a:xfrm>
            <a:off x="8579079" y="2056639"/>
            <a:ext cx="141006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 u="sng">
                <a:solidFill>
                  <a:srgbClr val="FF0000"/>
                </a:solidFill>
                <a:latin typeface="Century"/>
                <a:ea typeface="Century"/>
                <a:cs typeface="Century"/>
                <a:sym typeface="Century"/>
              </a:rPr>
              <a:t>To here</a:t>
            </a:r>
            <a:endParaRPr/>
          </a:p>
        </p:txBody>
      </p:sp>
      <p:graphicFrame>
        <p:nvGraphicFramePr>
          <p:cNvPr id="204" name="Google Shape;204;p7"/>
          <p:cNvGraphicFramePr/>
          <p:nvPr/>
        </p:nvGraphicFramePr>
        <p:xfrm>
          <a:off x="7571524" y="3689923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{8F9FE766-B373-416B-B0BA-FA49741CFF3F}</a:tableStyleId>
              </a:tblPr>
              <a:tblGrid>
                <a:gridCol w="2082550"/>
                <a:gridCol w="1310775"/>
              </a:tblGrid>
              <a:tr h="29980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>
                          <a:solidFill>
                            <a:schemeClr val="lt1"/>
                          </a:solidFill>
                        </a:rPr>
                        <a:t>Optimized Cloud Inference</a:t>
                      </a:r>
                      <a:endParaRPr b="1" sz="1400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  <a:tc hMerge="1"/>
              </a:tr>
              <a:tr h="299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Gill Sans"/>
                        <a:buNone/>
                      </a:pPr>
                      <a:r>
                        <a:rPr b="0" lang="en-US" sz="1400"/>
                        <a:t>Throughput</a:t>
                      </a:r>
                      <a:r>
                        <a:rPr b="1" lang="en-US" sz="1400"/>
                        <a:t> </a:t>
                      </a:r>
                      <a:r>
                        <a:rPr b="0" lang="en-US" sz="1400"/>
                        <a:t>(samples/sec)</a:t>
                      </a:r>
                      <a:endParaRPr b="1"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>
                          <a:solidFill>
                            <a:schemeClr val="dk1"/>
                          </a:solidFill>
                        </a:rPr>
                        <a:t>1.5-5.0x Faster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05" name="Google Shape;205;p7"/>
          <p:cNvSpPr/>
          <p:nvPr/>
        </p:nvSpPr>
        <p:spPr>
          <a:xfrm>
            <a:off x="5805846" y="3293577"/>
            <a:ext cx="1290031" cy="782945"/>
          </a:xfrm>
          <a:prstGeom prst="rightArrow">
            <a:avLst>
              <a:gd fmla="val 56973" name="adj1"/>
              <a:gd fmla="val 44771" name="adj2"/>
            </a:avLst>
          </a:prstGeom>
          <a:gradFill>
            <a:gsLst>
              <a:gs pos="0">
                <a:srgbClr val="E7E6E6"/>
              </a:gs>
              <a:gs pos="10000">
                <a:srgbClr val="E7E6E6"/>
              </a:gs>
              <a:gs pos="63000">
                <a:srgbClr val="BFBFBF"/>
              </a:gs>
              <a:gs pos="100000">
                <a:srgbClr val="7F7F7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cxnSp>
        <p:nvCxnSpPr>
          <p:cNvPr id="206" name="Google Shape;206;p7"/>
          <p:cNvCxnSpPr/>
          <p:nvPr/>
        </p:nvCxnSpPr>
        <p:spPr>
          <a:xfrm>
            <a:off x="5349448" y="2178368"/>
            <a:ext cx="0" cy="4459591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07" name="Google Shape;207;p7"/>
          <p:cNvGrpSpPr/>
          <p:nvPr/>
        </p:nvGrpSpPr>
        <p:grpSpPr>
          <a:xfrm>
            <a:off x="8456440" y="2910994"/>
            <a:ext cx="1516624" cy="659369"/>
            <a:chOff x="1748129" y="2899426"/>
            <a:chExt cx="2124691" cy="824180"/>
          </a:xfrm>
        </p:grpSpPr>
        <p:pic>
          <p:nvPicPr>
            <p:cNvPr descr="A close up of a computer&#10;&#10;Description automatically generated" id="208" name="Google Shape;208;p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-968227">
              <a:off x="2347829" y="3132009"/>
              <a:ext cx="773056" cy="493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 up of a device&#10;&#10;Description automatically generated" id="209" name="Google Shape;209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207585">
              <a:off x="1765441" y="3056039"/>
              <a:ext cx="738198" cy="596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073487" y="2899426"/>
              <a:ext cx="799333" cy="7993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1" name="Google Shape;211;p7"/>
          <p:cNvSpPr/>
          <p:nvPr/>
        </p:nvSpPr>
        <p:spPr>
          <a:xfrm>
            <a:off x="5805846" y="5313152"/>
            <a:ext cx="1290031" cy="782945"/>
          </a:xfrm>
          <a:prstGeom prst="rightArrow">
            <a:avLst>
              <a:gd fmla="val 56973" name="adj1"/>
              <a:gd fmla="val 44771" name="adj2"/>
            </a:avLst>
          </a:prstGeom>
          <a:gradFill>
            <a:gsLst>
              <a:gs pos="0">
                <a:srgbClr val="E7E6E6"/>
              </a:gs>
              <a:gs pos="10000">
                <a:srgbClr val="E7E6E6"/>
              </a:gs>
              <a:gs pos="63000">
                <a:srgbClr val="BFBFBF"/>
              </a:gs>
              <a:gs pos="100000">
                <a:srgbClr val="7F7F7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pic>
        <p:nvPicPr>
          <p:cNvPr descr="Deep Learning on the Edge. An overview of performing Deep Learning… | by  Bharath Raj | Towards Data Science" id="212" name="Google Shape;212;p7"/>
          <p:cNvPicPr preferRelativeResize="0"/>
          <p:nvPr/>
        </p:nvPicPr>
        <p:blipFill rotWithShape="1">
          <a:blip r:embed="rId9">
            <a:alphaModFix/>
          </a:blip>
          <a:srcRect b="58529" l="16363" r="75841" t="23643"/>
          <a:stretch/>
        </p:blipFill>
        <p:spPr>
          <a:xfrm>
            <a:off x="5872903" y="2325047"/>
            <a:ext cx="940525" cy="9056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ep Learning on the Edge. An overview of performing Deep Learning… | by  Bharath Raj | Towards Data Science" id="213" name="Google Shape;213;p7"/>
          <p:cNvPicPr preferRelativeResize="0"/>
          <p:nvPr/>
        </p:nvPicPr>
        <p:blipFill rotWithShape="1">
          <a:blip r:embed="rId9">
            <a:alphaModFix/>
          </a:blip>
          <a:srcRect b="58827" l="66463" r="24303" t="23173"/>
          <a:stretch/>
        </p:blipFill>
        <p:spPr>
          <a:xfrm>
            <a:off x="4064385" y="2292528"/>
            <a:ext cx="1114098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633752" y="702156"/>
            <a:ext cx="977055" cy="296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8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"/>
              <a:buNone/>
            </a:pPr>
            <a:r>
              <a:rPr lang="en-US">
                <a:latin typeface="Century"/>
                <a:ea typeface="Century"/>
                <a:cs typeface="Century"/>
                <a:sym typeface="Century"/>
              </a:rPr>
              <a:t>CHALLENGE #1: DEMOCRATIZATION OF DEEP LEARNING</a:t>
            </a:r>
            <a:endParaRPr/>
          </a:p>
        </p:txBody>
      </p:sp>
      <p:pic>
        <p:nvPicPr>
          <p:cNvPr descr="Megatron-LM: Training Multi-Billion Parameter Language Models Using Model  Parallelism - Paper Detail" id="220" name="Google Shape;22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383" y="2735307"/>
            <a:ext cx="2914406" cy="15854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uring-NLG: A 17-billion-parameter language model by Microsoft - Microsoft  Research" id="221" name="Google Shape;22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24585" y="2692018"/>
            <a:ext cx="3142826" cy="17678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at is GPT-3? Everything your business needs to know about OpenAI's  breakthrough AI language program | ZDNet" id="222" name="Google Shape;222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60527" y="2733619"/>
            <a:ext cx="2931864" cy="1646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PT-3 Is an Amazing Research Tool. But OpenAI Isn't Sharing the Code. | by  Dave Gershgorn | Aug, 2020 | OneZero" id="223" name="Google Shape;223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27808" y="1984831"/>
            <a:ext cx="922478" cy="5188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crosoft logos PNG images free download" id="224" name="Google Shape;224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16831" y="2024124"/>
            <a:ext cx="1797934" cy="4206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vidia – Logos Download" id="225" name="Google Shape;225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80461" y="2024124"/>
            <a:ext cx="2209908" cy="420688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8"/>
          <p:cNvSpPr txBox="1"/>
          <p:nvPr/>
        </p:nvSpPr>
        <p:spPr>
          <a:xfrm>
            <a:off x="768596" y="4530356"/>
            <a:ext cx="25939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8.3 Billion Parameters</a:t>
            </a:r>
            <a:endParaRPr/>
          </a:p>
        </p:txBody>
      </p:sp>
      <p:sp>
        <p:nvSpPr>
          <p:cNvPr id="227" name="Google Shape;227;p8"/>
          <p:cNvSpPr txBox="1"/>
          <p:nvPr/>
        </p:nvSpPr>
        <p:spPr>
          <a:xfrm>
            <a:off x="4831068" y="4547773"/>
            <a:ext cx="25298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17 Billion Parameters</a:t>
            </a:r>
            <a:endParaRPr/>
          </a:p>
        </p:txBody>
      </p:sp>
      <p:sp>
        <p:nvSpPr>
          <p:cNvPr id="228" name="Google Shape;228;p8"/>
          <p:cNvSpPr txBox="1"/>
          <p:nvPr/>
        </p:nvSpPr>
        <p:spPr>
          <a:xfrm>
            <a:off x="8765304" y="4587927"/>
            <a:ext cx="26581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175 Billion Parameters</a:t>
            </a:r>
            <a:endParaRPr/>
          </a:p>
        </p:txBody>
      </p:sp>
      <p:sp>
        <p:nvSpPr>
          <p:cNvPr id="229" name="Google Shape;229;p8"/>
          <p:cNvSpPr txBox="1"/>
          <p:nvPr/>
        </p:nvSpPr>
        <p:spPr>
          <a:xfrm>
            <a:off x="8765303" y="4965968"/>
            <a:ext cx="26580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350GB in Size</a:t>
            </a:r>
            <a:endParaRPr/>
          </a:p>
        </p:txBody>
      </p:sp>
      <p:sp>
        <p:nvSpPr>
          <p:cNvPr id="230" name="Google Shape;230;p8"/>
          <p:cNvSpPr txBox="1"/>
          <p:nvPr/>
        </p:nvSpPr>
        <p:spPr>
          <a:xfrm>
            <a:off x="8765303" y="5372924"/>
            <a:ext cx="26580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$12Million to Train</a:t>
            </a:r>
            <a:endParaRPr/>
          </a:p>
        </p:txBody>
      </p:sp>
      <p:sp>
        <p:nvSpPr>
          <p:cNvPr id="231" name="Google Shape;231;p8"/>
          <p:cNvSpPr/>
          <p:nvPr/>
        </p:nvSpPr>
        <p:spPr>
          <a:xfrm>
            <a:off x="581191" y="6106510"/>
            <a:ext cx="11029615" cy="525518"/>
          </a:xfrm>
          <a:prstGeom prst="rect">
            <a:avLst/>
          </a:prstGeom>
          <a:solidFill>
            <a:schemeClr val="accent1"/>
          </a:solidFill>
          <a:ln cap="rnd" cmpd="sng" w="22225">
            <a:solidFill>
              <a:srgbClr val="1224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"/>
                <a:ea typeface="Century"/>
                <a:cs typeface="Century"/>
                <a:sym typeface="Century"/>
              </a:rPr>
              <a:t>Need for extensive supercomputing capabilities to train DL models. Not everyone can afford!</a:t>
            </a:r>
            <a:endParaRPr/>
          </a:p>
        </p:txBody>
      </p:sp>
      <p:pic>
        <p:nvPicPr>
          <p:cNvPr id="232" name="Google Shape;232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633752" y="702156"/>
            <a:ext cx="977055" cy="296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9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"/>
              <a:buNone/>
            </a:pPr>
            <a:r>
              <a:rPr lang="en-US">
                <a:latin typeface="Century"/>
                <a:ea typeface="Century"/>
                <a:cs typeface="Century"/>
                <a:sym typeface="Century"/>
              </a:rPr>
              <a:t>FIRST AI SUPERCOMPUTER: NVIDIA DGX A100</a:t>
            </a:r>
            <a:endParaRPr/>
          </a:p>
        </p:txBody>
      </p:sp>
      <p:sp>
        <p:nvSpPr>
          <p:cNvPr id="238" name="Google Shape;238;p9"/>
          <p:cNvSpPr/>
          <p:nvPr/>
        </p:nvSpPr>
        <p:spPr>
          <a:xfrm>
            <a:off x="588579" y="6343560"/>
            <a:ext cx="1113315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https://www.ndtv.com/education/iit-jodhpur-receives-first-nvidia-dgx-a100-ai-supercomputers-in-india</a:t>
            </a:r>
            <a:r>
              <a:rPr lang="en-US" sz="12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 </a:t>
            </a:r>
            <a:endParaRPr/>
          </a:p>
        </p:txBody>
      </p:sp>
      <p:sp>
        <p:nvSpPr>
          <p:cNvPr id="239" name="Google Shape;239;p9"/>
          <p:cNvSpPr txBox="1"/>
          <p:nvPr/>
        </p:nvSpPr>
        <p:spPr>
          <a:xfrm>
            <a:off x="435429" y="2017985"/>
            <a:ext cx="112863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IIT Jodhpur Receives First 'NVIDIA DGX A100' AI Supercomputers In India</a:t>
            </a:r>
            <a:endParaRPr/>
          </a:p>
        </p:txBody>
      </p:sp>
      <p:pic>
        <p:nvPicPr>
          <p:cNvPr id="240" name="Google Shape;24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28391" y="2621018"/>
            <a:ext cx="5700384" cy="3366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33752" y="702156"/>
            <a:ext cx="977055" cy="296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vidend">
  <a:themeElements>
    <a:clrScheme name="Dividend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2020-10-03T21:55:51Z</dcterms:created>
  <dc:creator>Anush Sankaran</dc:creator>
</cp:coreProperties>
</file>